
<file path=[Content_Types].xml><?xml version="1.0" encoding="utf-8"?>
<Types xmlns="http://schemas.openxmlformats.org/package/2006/content-types">
  <Default Extension="png" ContentType="image/png"/>
  <Default Extension="jfif" ContentType="image/jpe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58" r:id="rId3"/>
    <p:sldId id="257" r:id="rId4"/>
    <p:sldId id="271" r:id="rId5"/>
    <p:sldId id="273" r:id="rId6"/>
    <p:sldId id="274" r:id="rId7"/>
    <p:sldId id="259" r:id="rId8"/>
    <p:sldId id="260" r:id="rId9"/>
    <p:sldId id="264" r:id="rId10"/>
    <p:sldId id="265" r:id="rId11"/>
    <p:sldId id="266" r:id="rId12"/>
    <p:sldId id="267" r:id="rId13"/>
    <p:sldId id="263" r:id="rId14"/>
    <p:sldId id="268" r:id="rId15"/>
    <p:sldId id="261" r:id="rId16"/>
    <p:sldId id="262" r:id="rId17"/>
    <p:sldId id="269" r:id="rId18"/>
    <p:sldId id="270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F8AFF"/>
    <a:srgbClr val="CB0565"/>
    <a:srgbClr val="E8E6E9"/>
    <a:srgbClr val="338286"/>
    <a:srgbClr val="404040"/>
    <a:srgbClr val="4F3558"/>
    <a:srgbClr val="01A58D"/>
    <a:srgbClr val="D4384E"/>
    <a:srgbClr val="31A9C1"/>
    <a:srgbClr val="E186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26" autoAdjust="0"/>
    <p:restoredTop sz="76471" autoAdjust="0"/>
  </p:normalViewPr>
  <p:slideViewPr>
    <p:cSldViewPr snapToGrid="0">
      <p:cViewPr varScale="1">
        <p:scale>
          <a:sx n="59" d="100"/>
          <a:sy n="59" d="100"/>
        </p:scale>
        <p:origin x="1134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EF28F4-CAAF-4370-92ED-E3FD312CA46E}" type="datetimeFigureOut">
              <a:rPr lang="en-US" smtClean="0"/>
              <a:t>1/15/2018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E7F09A-8212-472B-8523-3F92FFC87C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1037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H" dirty="0"/>
              <a:t>Funding for this is already placed in the previous </a:t>
            </a:r>
            <a:r>
              <a:rPr lang="en-PH" dirty="0" err="1"/>
              <a:t>MoTM</a:t>
            </a:r>
            <a:endParaRPr lang="en-PH" dirty="0"/>
          </a:p>
          <a:p>
            <a:endParaRPr lang="en-PH" dirty="0"/>
          </a:p>
          <a:p>
            <a:r>
              <a:rPr lang="en-PH" dirty="0"/>
              <a:t>Plot the schedule (starting screening </a:t>
            </a:r>
            <a:r>
              <a:rPr lang="en-PH" dirty="0">
                <a:sym typeface="Wingdings" panose="05000000000000000000" pitchFamily="2" charset="2"/>
              </a:rPr>
              <a:t> actual pageant)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E7F09A-8212-472B-8523-3F92FFC87CD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8709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H" dirty="0"/>
              <a:t>This will be the stage design… Feel free to suggest others (look for some pictures and include them in the appendix pat of the </a:t>
            </a:r>
            <a:r>
              <a:rPr lang="en-PH" dirty="0" err="1"/>
              <a:t>MoTM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E7F09A-8212-472B-8523-3F92FFC87CD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1153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H" dirty="0"/>
              <a:t>Assign orgs for these committees (as well as the sub-committees)</a:t>
            </a:r>
          </a:p>
          <a:p>
            <a:r>
              <a:rPr lang="en-PH" dirty="0"/>
              <a:t>-- add more committees if needed (or alter them)</a:t>
            </a:r>
          </a:p>
          <a:p>
            <a:endParaRPr lang="en-PH" dirty="0"/>
          </a:p>
          <a:p>
            <a:r>
              <a:rPr lang="en-PH" dirty="0"/>
              <a:t>As much as possible, divide them equally per school (see the Org-List.docx)</a:t>
            </a:r>
          </a:p>
          <a:p>
            <a:endParaRPr lang="en-PH" dirty="0"/>
          </a:p>
          <a:p>
            <a:r>
              <a:rPr lang="en-PH" dirty="0"/>
              <a:t>Ushers Committee</a:t>
            </a:r>
          </a:p>
          <a:p>
            <a:pPr marL="171450" indent="-171450">
              <a:buFontTx/>
              <a:buChar char="-"/>
            </a:pPr>
            <a:r>
              <a:rPr lang="en-PH" dirty="0"/>
              <a:t>House </a:t>
            </a:r>
            <a:r>
              <a:rPr lang="en-PH" dirty="0">
                <a:sym typeface="Wingdings" panose="05000000000000000000" pitchFamily="2" charset="2"/>
              </a:rPr>
              <a:t> Maintain order inside the auditorium</a:t>
            </a:r>
          </a:p>
          <a:p>
            <a:pPr marL="171450" indent="-171450">
              <a:buFontTx/>
              <a:buChar char="-"/>
            </a:pPr>
            <a:r>
              <a:rPr lang="en-PH" dirty="0">
                <a:sym typeface="Wingdings" panose="05000000000000000000" pitchFamily="2" charset="2"/>
              </a:rPr>
              <a:t>Escorts  For external visitors (Relatives of contestants)</a:t>
            </a:r>
          </a:p>
          <a:p>
            <a:pPr marL="171450" indent="-171450">
              <a:buFontTx/>
              <a:buChar char="-"/>
            </a:pPr>
            <a:r>
              <a:rPr lang="en-PH" dirty="0">
                <a:sym typeface="Wingdings" panose="05000000000000000000" pitchFamily="2" charset="2"/>
              </a:rPr>
              <a:t>Registration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E7F09A-8212-472B-8523-3F92FFC87CD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1705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H" dirty="0" err="1"/>
              <a:t>Fundings</a:t>
            </a:r>
            <a:r>
              <a:rPr lang="en-PH" dirty="0"/>
              <a:t> for this is already included in the previous </a:t>
            </a:r>
            <a:r>
              <a:rPr lang="en-PH" dirty="0" err="1"/>
              <a:t>MoTM</a:t>
            </a:r>
            <a:endParaRPr lang="en-PH" dirty="0"/>
          </a:p>
          <a:p>
            <a:endParaRPr lang="en-PH" dirty="0"/>
          </a:p>
          <a:p>
            <a:r>
              <a:rPr lang="en-PH" dirty="0"/>
              <a:t>Reiterate that the stage design for the Pageant will be recycled for the Rams Night</a:t>
            </a:r>
          </a:p>
          <a:p>
            <a:endParaRPr lang="en-PH" dirty="0"/>
          </a:p>
          <a:p>
            <a:r>
              <a:rPr lang="en-PH" dirty="0"/>
              <a:t>Fix the program flow for this (We have an existing one in one of the previous </a:t>
            </a:r>
            <a:r>
              <a:rPr lang="en-PH" dirty="0" err="1"/>
              <a:t>MoTMs</a:t>
            </a:r>
            <a:r>
              <a:rPr lang="en-PH" dirty="0"/>
              <a:t>)</a:t>
            </a:r>
          </a:p>
          <a:p>
            <a:endParaRPr lang="en-PH" dirty="0"/>
          </a:p>
          <a:p>
            <a:r>
              <a:rPr lang="en-PH" dirty="0"/>
              <a:t>Miss Hanna may link the Vibrant Music Fest here…. See slide 17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E7F09A-8212-472B-8523-3F92FFC87CD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2606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H" dirty="0"/>
              <a:t>Ushers Committee</a:t>
            </a:r>
          </a:p>
          <a:p>
            <a:pPr marL="171450" indent="-171450">
              <a:buFontTx/>
              <a:buChar char="-"/>
            </a:pPr>
            <a:r>
              <a:rPr lang="en-PH" dirty="0"/>
              <a:t>House </a:t>
            </a:r>
            <a:r>
              <a:rPr lang="en-PH" dirty="0">
                <a:sym typeface="Wingdings" panose="05000000000000000000" pitchFamily="2" charset="2"/>
              </a:rPr>
              <a:t> Maintain order inside the auditorium</a:t>
            </a:r>
          </a:p>
          <a:p>
            <a:pPr marL="171450" indent="-171450">
              <a:buFontTx/>
              <a:buChar char="-"/>
            </a:pPr>
            <a:r>
              <a:rPr lang="en-PH" dirty="0">
                <a:sym typeface="Wingdings" panose="05000000000000000000" pitchFamily="2" charset="2"/>
              </a:rPr>
              <a:t>Escorts  For external visitors (Relatives of contestants)</a:t>
            </a:r>
          </a:p>
          <a:p>
            <a:pPr marL="171450" indent="-171450">
              <a:buFontTx/>
              <a:buChar char="-"/>
            </a:pPr>
            <a:r>
              <a:rPr lang="en-PH" dirty="0">
                <a:sym typeface="Wingdings" panose="05000000000000000000" pitchFamily="2" charset="2"/>
              </a:rPr>
              <a:t>Registration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E7F09A-8212-472B-8523-3F92FFC87CD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417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H" dirty="0"/>
              <a:t>Look for more </a:t>
            </a:r>
            <a:r>
              <a:rPr lang="en-PH" dirty="0" err="1"/>
              <a:t>concessionares</a:t>
            </a:r>
            <a:r>
              <a:rPr lang="en-PH" dirty="0"/>
              <a:t> </a:t>
            </a:r>
            <a:r>
              <a:rPr lang="en-PH" dirty="0">
                <a:sym typeface="Wingdings" panose="05000000000000000000" pitchFamily="2" charset="2"/>
              </a:rPr>
              <a:t> To be presented tomorrow (APC Week Committee Meeting)</a:t>
            </a:r>
          </a:p>
          <a:p>
            <a:endParaRPr lang="en-PH" dirty="0">
              <a:sym typeface="Wingdings" panose="05000000000000000000" pitchFamily="2" charset="2"/>
            </a:endParaRPr>
          </a:p>
          <a:p>
            <a:r>
              <a:rPr lang="en-PH" dirty="0">
                <a:sym typeface="Wingdings" panose="05000000000000000000" pitchFamily="2" charset="2"/>
              </a:rPr>
              <a:t>We still lack desert </a:t>
            </a:r>
            <a:r>
              <a:rPr lang="en-PH" dirty="0" err="1">
                <a:sym typeface="Wingdings" panose="05000000000000000000" pitchFamily="2" charset="2"/>
              </a:rPr>
              <a:t>concessionares</a:t>
            </a:r>
            <a:r>
              <a:rPr lang="en-PH" dirty="0">
                <a:sym typeface="Wingdings" panose="05000000000000000000" pitchFamily="2" charset="2"/>
              </a:rPr>
              <a:t>… What are the bestsellers during the SHS </a:t>
            </a:r>
            <a:r>
              <a:rPr lang="en-PH" dirty="0" err="1">
                <a:sym typeface="Wingdings" panose="05000000000000000000" pitchFamily="2" charset="2"/>
              </a:rPr>
              <a:t>entrep</a:t>
            </a:r>
            <a:r>
              <a:rPr lang="en-PH" dirty="0">
                <a:sym typeface="Wingdings" panose="05000000000000000000" pitchFamily="2" charset="2"/>
              </a:rPr>
              <a:t> fair??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E7F09A-8212-472B-8523-3F92FFC87CD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1250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H" dirty="0"/>
              <a:t>(c/o Miss Hanna)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E7F09A-8212-472B-8523-3F92FFC87CD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3404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H" dirty="0"/>
              <a:t>Recently, Vibrant Music Fest participated and ended </a:t>
            </a:r>
            <a:r>
              <a:rPr lang="en-PH" dirty="0" err="1"/>
              <a:t>Letrans</a:t>
            </a:r>
            <a:r>
              <a:rPr lang="en-PH" dirty="0"/>
              <a:t> </a:t>
            </a:r>
            <a:r>
              <a:rPr lang="en-PH" dirty="0" err="1"/>
              <a:t>Colegio</a:t>
            </a:r>
            <a:r>
              <a:rPr lang="en-PH" dirty="0"/>
              <a:t> Week (Arriba Fest)</a:t>
            </a:r>
          </a:p>
          <a:p>
            <a:endParaRPr lang="en-PH" dirty="0"/>
          </a:p>
          <a:p>
            <a:r>
              <a:rPr lang="en-PH" dirty="0"/>
              <a:t>(( see sponsors below the poster; Pony, Smart)) is it possible if we can also invite them over?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E7F09A-8212-472B-8523-3F92FFC87CD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19044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462B2-A4A6-4F2D-8693-292417D9F0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075612-F85C-4CD5-AAFC-DDA202D33D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C2B68C-B290-4BD8-8C9D-20B0CA521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4F088-B6F6-40CA-9B22-CB17B4A3FFFC}" type="datetimeFigureOut">
              <a:rPr lang="en-US" smtClean="0"/>
              <a:t>1/15/2018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E64972-B094-4ADB-A6F6-13F846AC0C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BA927E-61B8-4F6F-886F-AA66DE5C6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462BF-9BF2-48D4-892C-1E1AC57CC5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6878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9DE5C-C7D1-4C84-A97D-85ED52775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1F5A74A-8CC9-468D-80EF-19A79A9410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3DF05E-60BB-4B1B-B1D5-BF3727A84A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4F088-B6F6-40CA-9B22-CB17B4A3FFFC}" type="datetimeFigureOut">
              <a:rPr lang="en-US" smtClean="0"/>
              <a:t>1/15/2018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B637BA-B129-4805-8DAC-011BE8BAA4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7C35BC-B5A2-45BF-B7DD-3142B89A8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462BF-9BF2-48D4-892C-1E1AC57CC5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1779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5634BE8-A2BE-4811-9855-115EA56097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59ACFBE-56AF-4AC3-B48C-56DEA4D946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03E66B-1CAB-48F2-BB99-8654B46EFA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4F088-B6F6-40CA-9B22-CB17B4A3FFFC}" type="datetimeFigureOut">
              <a:rPr lang="en-US" smtClean="0"/>
              <a:t>1/15/2018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798F98-836A-4BB6-B538-1D439491D9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469127-C476-48ED-883C-D67BB582F7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462BF-9BF2-48D4-892C-1E1AC57CC5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5608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62D7E1-201A-459C-9F5C-6956F228A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CBCFC1-6BC2-44F0-B498-0ADA34B50D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499D7F-BAC1-402B-979B-1E676C1C4F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4F088-B6F6-40CA-9B22-CB17B4A3FFFC}" type="datetimeFigureOut">
              <a:rPr lang="en-US" smtClean="0"/>
              <a:t>1/15/2018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2A3E41-13CF-4045-ACE2-ABA758DA81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166C9C-39C0-42F0-81D3-F3DB3FFCB4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462BF-9BF2-48D4-892C-1E1AC57CC5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4961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94A5EE-E90D-409A-B5C9-972B0CC3A7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0BACD2-3D67-4340-8E15-A588BDFFFA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01DCB5-9F38-4E34-B477-37D0B3C02E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4F088-B6F6-40CA-9B22-CB17B4A3FFFC}" type="datetimeFigureOut">
              <a:rPr lang="en-US" smtClean="0"/>
              <a:t>1/15/2018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A38C7E-3A87-49D7-8999-F40E4CF23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EA6AAF-4029-49CB-AEF0-0B42B058EC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462BF-9BF2-48D4-892C-1E1AC57CC5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3164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9DFC19-4316-4FCD-94D0-AC97722B65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728368-84B5-49E4-AFC1-DFD001842C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2EA16A-D97E-4806-B199-8DC8468A33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B87326-30FF-4D63-B7B7-70B934EDCE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4F088-B6F6-40CA-9B22-CB17B4A3FFFC}" type="datetimeFigureOut">
              <a:rPr lang="en-US" smtClean="0"/>
              <a:t>1/15/2018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08291D-093A-4CB9-915D-EA59E80376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5CD273-1D63-4ECD-9078-496505988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462BF-9BF2-48D4-892C-1E1AC57CC5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3292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9B507B-A3C3-4A1B-81EE-8F36AE7A7C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18031C-A42D-47F1-A68D-062F9E62A5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5F22DA-6BBD-43DA-9222-DD0747C69F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A8E1E57-913B-4299-BF95-BDBF4AA5C89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ECB17E5-A3F7-46CF-812A-2BFEB7ED28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C38C7AB-97F1-4265-8570-D9B75C2988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4F088-B6F6-40CA-9B22-CB17B4A3FFFC}" type="datetimeFigureOut">
              <a:rPr lang="en-US" smtClean="0"/>
              <a:t>1/15/2018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FBE7B7F-5A6B-40A2-BD86-B315F37421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D96D301-40D8-4F00-ADE7-202F42DD6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462BF-9BF2-48D4-892C-1E1AC57CC5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7114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C059B-433F-49EF-B28B-14AE6289F5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2739CED-984F-46B6-A4A1-253BAADC3D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4F088-B6F6-40CA-9B22-CB17B4A3FFFC}" type="datetimeFigureOut">
              <a:rPr lang="en-US" smtClean="0"/>
              <a:t>1/15/2018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B895A7-0641-4837-8EEE-1960EB0603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7A16EB-02E0-4D2A-8897-E4E324112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462BF-9BF2-48D4-892C-1E1AC57CC5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6998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BFB01C8-DED8-4852-B8E4-DE321BC746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4F088-B6F6-40CA-9B22-CB17B4A3FFFC}" type="datetimeFigureOut">
              <a:rPr lang="en-US" smtClean="0"/>
              <a:t>1/15/2018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E62933-C7B1-4E11-A75C-8DAE8120AF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A56453-4D09-4E41-830F-B8602BC91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462BF-9BF2-48D4-892C-1E1AC57CC5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1073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15D308-57C8-40A9-BEFF-1EBBD34405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DB8100-9F4A-416B-823C-0A575F2D5E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718328-5405-4AC5-9669-B2B72E755B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68980F-2B17-4663-8905-D1A19F874A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4F088-B6F6-40CA-9B22-CB17B4A3FFFC}" type="datetimeFigureOut">
              <a:rPr lang="en-US" smtClean="0"/>
              <a:t>1/15/2018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16BBCF-ED37-4827-8B3E-CBD0CD25F5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17202F-877C-4448-AABD-71383B6CC3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462BF-9BF2-48D4-892C-1E1AC57CC5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8997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CF423-DF3B-4C84-82FF-5D5D4F1241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7205E18-391B-4451-B29D-077F5599173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2A50F1-8BC4-416A-B0F0-18782712DB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8F189B-4835-4A22-9D10-B8B87C05A7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4F088-B6F6-40CA-9B22-CB17B4A3FFFC}" type="datetimeFigureOut">
              <a:rPr lang="en-US" smtClean="0"/>
              <a:t>1/15/2018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EAD66E-C93E-44ED-A7FC-C251D01C3F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0AB56B-00B3-48E9-9173-E513C5ACD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E462BF-9BF2-48D4-892C-1E1AC57CC5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8892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5650CB8-9D88-4618-807A-A8D4923935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E43982-0370-4233-8856-D80CFF384C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D6606D-2334-4BEB-8CD0-44075BF9B5D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14F088-B6F6-40CA-9B22-CB17B4A3FFFC}" type="datetimeFigureOut">
              <a:rPr lang="en-US" smtClean="0"/>
              <a:t>1/15/2018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5F0BC5-AC00-4D8E-A6C5-129751A7CA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061C8D-10AB-4E32-BDD4-FD6F0122FF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E462BF-9BF2-48D4-892C-1E1AC57CC5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3599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acebook.com/Beefys-New-York-Grill-1830853233804152/" TargetMode="External"/><Relationship Id="rId3" Type="http://schemas.openxmlformats.org/officeDocument/2006/relationships/image" Target="../media/image2.png"/><Relationship Id="rId7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11.png"/><Relationship Id="rId9" Type="http://schemas.openxmlformats.org/officeDocument/2006/relationships/image" Target="../media/image17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acebook.com/meathalfway/" TargetMode="External"/><Relationship Id="rId3" Type="http://schemas.openxmlformats.org/officeDocument/2006/relationships/image" Target="../media/image2.png"/><Relationship Id="rId7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11.png"/><Relationship Id="rId9" Type="http://schemas.openxmlformats.org/officeDocument/2006/relationships/image" Target="../media/image18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acebook.com/AteRicasBacsilog/" TargetMode="External"/><Relationship Id="rId3" Type="http://schemas.openxmlformats.org/officeDocument/2006/relationships/image" Target="../media/image2.png"/><Relationship Id="rId7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11.png"/><Relationship Id="rId9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acebook.com/pg/gourmeltph/" TargetMode="External"/><Relationship Id="rId3" Type="http://schemas.openxmlformats.org/officeDocument/2006/relationships/image" Target="../media/image2.png"/><Relationship Id="rId7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10" Type="http://schemas.openxmlformats.org/officeDocument/2006/relationships/image" Target="../media/image21.png"/><Relationship Id="rId4" Type="http://schemas.openxmlformats.org/officeDocument/2006/relationships/image" Target="../media/image11.png"/><Relationship Id="rId9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acebook.com/Soy.Yummy/" TargetMode="External"/><Relationship Id="rId3" Type="http://schemas.openxmlformats.org/officeDocument/2006/relationships/image" Target="../media/image2.png"/><Relationship Id="rId7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11.png"/><Relationship Id="rId9" Type="http://schemas.openxmlformats.org/officeDocument/2006/relationships/image" Target="../media/image22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acebook.com/ExtractJuiceBarManila/" TargetMode="External"/><Relationship Id="rId3" Type="http://schemas.openxmlformats.org/officeDocument/2006/relationships/image" Target="../media/image2.png"/><Relationship Id="rId7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10" Type="http://schemas.openxmlformats.org/officeDocument/2006/relationships/image" Target="../media/image24.png"/><Relationship Id="rId4" Type="http://schemas.openxmlformats.org/officeDocument/2006/relationships/image" Target="../media/image11.png"/><Relationship Id="rId9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acebook.com/bittersweetfruittea/" TargetMode="External"/><Relationship Id="rId3" Type="http://schemas.openxmlformats.org/officeDocument/2006/relationships/image" Target="../media/image2.png"/><Relationship Id="rId7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27.png"/><Relationship Id="rId5" Type="http://schemas.openxmlformats.org/officeDocument/2006/relationships/image" Target="../media/image3.png"/><Relationship Id="rId10" Type="http://schemas.openxmlformats.org/officeDocument/2006/relationships/image" Target="../media/image26.png"/><Relationship Id="rId4" Type="http://schemas.openxmlformats.org/officeDocument/2006/relationships/image" Target="../media/image11.png"/><Relationship Id="rId9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31.jfif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12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11" Type="http://schemas.openxmlformats.org/officeDocument/2006/relationships/image" Target="../media/image27.png"/><Relationship Id="rId5" Type="http://schemas.microsoft.com/office/2007/relationships/hdphoto" Target="../media/hdphoto1.wdp"/><Relationship Id="rId15" Type="http://schemas.openxmlformats.org/officeDocument/2006/relationships/image" Target="../media/image33.jfif"/><Relationship Id="rId10" Type="http://schemas.openxmlformats.org/officeDocument/2006/relationships/image" Target="../media/image29.jfif"/><Relationship Id="rId4" Type="http://schemas.openxmlformats.org/officeDocument/2006/relationships/image" Target="../media/image28.png"/><Relationship Id="rId9" Type="http://schemas.openxmlformats.org/officeDocument/2006/relationships/image" Target="../media/image12.png"/><Relationship Id="rId14" Type="http://schemas.openxmlformats.org/officeDocument/2006/relationships/image" Target="../media/image32.jfi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32.jfif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12" Type="http://schemas.openxmlformats.org/officeDocument/2006/relationships/image" Target="../media/image31.jf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11" Type="http://schemas.openxmlformats.org/officeDocument/2006/relationships/image" Target="../media/image30.png"/><Relationship Id="rId5" Type="http://schemas.microsoft.com/office/2007/relationships/hdphoto" Target="../media/hdphoto1.wdp"/><Relationship Id="rId15" Type="http://schemas.openxmlformats.org/officeDocument/2006/relationships/image" Target="../media/image29.jfif"/><Relationship Id="rId10" Type="http://schemas.openxmlformats.org/officeDocument/2006/relationships/image" Target="../media/image27.png"/><Relationship Id="rId4" Type="http://schemas.openxmlformats.org/officeDocument/2006/relationships/image" Target="../media/image28.png"/><Relationship Id="rId9" Type="http://schemas.openxmlformats.org/officeDocument/2006/relationships/image" Target="../media/image12.png"/><Relationship Id="rId14" Type="http://schemas.openxmlformats.org/officeDocument/2006/relationships/image" Target="../media/image33.jfi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fif"/><Relationship Id="rId3" Type="http://schemas.openxmlformats.org/officeDocument/2006/relationships/image" Target="../media/image1.png"/><Relationship Id="rId7" Type="http://schemas.openxmlformats.org/officeDocument/2006/relationships/image" Target="../media/image6.jf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9.png"/><Relationship Id="rId4" Type="http://schemas.openxmlformats.org/officeDocument/2006/relationships/image" Target="../media/image2.png"/><Relationship Id="rId9" Type="http://schemas.openxmlformats.org/officeDocument/2006/relationships/image" Target="../media/image8.jf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fif"/><Relationship Id="rId5" Type="http://schemas.openxmlformats.org/officeDocument/2006/relationships/image" Target="../media/image7.jfif"/><Relationship Id="rId4" Type="http://schemas.openxmlformats.org/officeDocument/2006/relationships/image" Target="../media/image6.jfi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fif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jfif"/><Relationship Id="rId4" Type="http://schemas.openxmlformats.org/officeDocument/2006/relationships/image" Target="../media/image2.png"/><Relationship Id="rId9" Type="http://schemas.openxmlformats.org/officeDocument/2006/relationships/image" Target="../media/image7.jfi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fif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6.jfif"/><Relationship Id="rId12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3.png"/><Relationship Id="rId10" Type="http://schemas.openxmlformats.org/officeDocument/2006/relationships/image" Target="../media/image9.png"/><Relationship Id="rId4" Type="http://schemas.openxmlformats.org/officeDocument/2006/relationships/image" Target="../media/image2.png"/><Relationship Id="rId9" Type="http://schemas.openxmlformats.org/officeDocument/2006/relationships/image" Target="../media/image8.jfi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11.png"/><Relationship Id="rId4" Type="http://schemas.openxmlformats.org/officeDocument/2006/relationships/image" Target="../media/image2.png"/><Relationship Id="rId9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acebook.com/Totchang.japan/" TargetMode="External"/><Relationship Id="rId3" Type="http://schemas.openxmlformats.org/officeDocument/2006/relationships/image" Target="../media/image2.png"/><Relationship Id="rId7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10" Type="http://schemas.openxmlformats.org/officeDocument/2006/relationships/image" Target="../media/image14.png"/><Relationship Id="rId4" Type="http://schemas.openxmlformats.org/officeDocument/2006/relationships/image" Target="../media/image11.png"/><Relationship Id="rId9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acebook.com/KING-Michael-Shawarma-400149566986778/?ref=py_c" TargetMode="External"/><Relationship Id="rId3" Type="http://schemas.openxmlformats.org/officeDocument/2006/relationships/image" Target="../media/image2.png"/><Relationship Id="rId7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10" Type="http://schemas.openxmlformats.org/officeDocument/2006/relationships/image" Target="../media/image16.png"/><Relationship Id="rId4" Type="http://schemas.openxmlformats.org/officeDocument/2006/relationships/image" Target="../media/image11.png"/><Relationship Id="rId9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E7F682B-E024-4A23-BE5E-E6DC5A84CC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25375" y="1333500"/>
            <a:ext cx="1047750" cy="278130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39E5DF15-D245-49A1-B5BC-B4E1AC47CFA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7960D9-5F62-492A-A3D6-57582EDCA51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F4551"/>
          </a:solidFill>
          <a:ln>
            <a:solidFill>
              <a:srgbClr val="3F45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62316FB-FEA1-472A-97CA-86EA930CB684}"/>
              </a:ext>
            </a:extLst>
          </p:cNvPr>
          <p:cNvSpPr/>
          <p:nvPr/>
        </p:nvSpPr>
        <p:spPr>
          <a:xfrm>
            <a:off x="1778705" y="1000522"/>
            <a:ext cx="8634591" cy="4856957"/>
          </a:xfrm>
          <a:prstGeom prst="rect">
            <a:avLst/>
          </a:prstGeom>
          <a:noFill/>
          <a:ln w="190500">
            <a:solidFill>
              <a:srgbClr val="1F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lowchart: Data 6">
            <a:extLst>
              <a:ext uri="{FF2B5EF4-FFF2-40B4-BE49-F238E27FC236}">
                <a16:creationId xmlns:a16="http://schemas.microsoft.com/office/drawing/2014/main" id="{BAFE9BD2-0F81-4A46-9C07-71526115C070}"/>
              </a:ext>
            </a:extLst>
          </p:cNvPr>
          <p:cNvSpPr/>
          <p:nvPr/>
        </p:nvSpPr>
        <p:spPr>
          <a:xfrm>
            <a:off x="-1844673" y="0"/>
            <a:ext cx="9143999" cy="1333500"/>
          </a:xfrm>
          <a:prstGeom prst="flowChartInputOutput">
            <a:avLst/>
          </a:prstGeom>
          <a:solidFill>
            <a:srgbClr val="E2B9B3"/>
          </a:solidFill>
          <a:ln>
            <a:solidFill>
              <a:srgbClr val="E2B9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2B9B3"/>
              </a:solidFill>
            </a:endParaRPr>
          </a:p>
        </p:txBody>
      </p:sp>
      <p:sp>
        <p:nvSpPr>
          <p:cNvPr id="8" name="Flowchart: Data 7">
            <a:extLst>
              <a:ext uri="{FF2B5EF4-FFF2-40B4-BE49-F238E27FC236}">
                <a16:creationId xmlns:a16="http://schemas.microsoft.com/office/drawing/2014/main" id="{9C76BCEC-AF2B-47B6-A250-71A4100BDABE}"/>
              </a:ext>
            </a:extLst>
          </p:cNvPr>
          <p:cNvSpPr/>
          <p:nvPr/>
        </p:nvSpPr>
        <p:spPr>
          <a:xfrm>
            <a:off x="4892674" y="5524500"/>
            <a:ext cx="9143999" cy="1333500"/>
          </a:xfrm>
          <a:prstGeom prst="flowChartInputOutput">
            <a:avLst/>
          </a:prstGeom>
          <a:solidFill>
            <a:srgbClr val="E2B9B3"/>
          </a:solidFill>
          <a:ln>
            <a:solidFill>
              <a:srgbClr val="E2B9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2B9B3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7BB090B-2C50-4FCB-AD9D-38F114AD8F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3354" y="-3278494"/>
            <a:ext cx="4171950" cy="295275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F726749-0D87-40F7-AD27-5AA72DAA9C7A}"/>
              </a:ext>
            </a:extLst>
          </p:cNvPr>
          <p:cNvSpPr txBox="1"/>
          <p:nvPr/>
        </p:nvSpPr>
        <p:spPr>
          <a:xfrm>
            <a:off x="2492375" y="2028617"/>
            <a:ext cx="720725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8800" dirty="0">
                <a:solidFill>
                  <a:srgbClr val="E8DBCB"/>
                </a:solidFill>
                <a:latin typeface="Rockwell Extra Bold" panose="02060903040505020403" pitchFamily="18" charset="0"/>
              </a:rPr>
              <a:t>APC Week 2018</a:t>
            </a:r>
            <a:endParaRPr lang="en-US" sz="8800" dirty="0">
              <a:solidFill>
                <a:srgbClr val="E8DBCB"/>
              </a:solidFill>
              <a:latin typeface="Rockwell Extra Bold" panose="02060903040505020403" pitchFamily="18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0A75EB0-5F62-4F1F-871D-7E22A98493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572647" y="1963815"/>
            <a:ext cx="1314450" cy="4143375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ED850A1-447F-4B9D-ACF8-E7B2025445D7}"/>
              </a:ext>
            </a:extLst>
          </p:cNvPr>
          <p:cNvSpPr/>
          <p:nvPr/>
        </p:nvSpPr>
        <p:spPr>
          <a:xfrm>
            <a:off x="2033408" y="7399337"/>
            <a:ext cx="8125184" cy="2193926"/>
          </a:xfrm>
          <a:prstGeom prst="rect">
            <a:avLst/>
          </a:prstGeom>
          <a:solidFill>
            <a:srgbClr val="D4384E"/>
          </a:solidFill>
          <a:ln>
            <a:solidFill>
              <a:srgbClr val="D438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186A7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1970F0A-BA6B-4D1D-9B9B-6E504841D11D}"/>
              </a:ext>
            </a:extLst>
          </p:cNvPr>
          <p:cNvSpPr txBox="1"/>
          <p:nvPr/>
        </p:nvSpPr>
        <p:spPr>
          <a:xfrm>
            <a:off x="1922462" y="-1384131"/>
            <a:ext cx="834707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6000" dirty="0">
                <a:solidFill>
                  <a:srgbClr val="31A9C1"/>
                </a:solidFill>
                <a:latin typeface="Rockwell Extra Bold" panose="02060903040505020403" pitchFamily="18" charset="0"/>
              </a:rPr>
              <a:t>Mr. and Ms. APC</a:t>
            </a:r>
            <a:endParaRPr lang="en-US" sz="6000" dirty="0">
              <a:solidFill>
                <a:srgbClr val="31A9C1"/>
              </a:solidFill>
              <a:latin typeface="Rockwell Extra Bold" panose="02060903040505020403" pitchFamily="18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C9E2A32-0768-4B2D-9983-56C8415D46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0437" y="7317023"/>
            <a:ext cx="3345029" cy="1181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5517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E7F682B-E024-4A23-BE5E-E6DC5A84CC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25375" y="1333500"/>
            <a:ext cx="1047750" cy="278130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39E5DF15-D245-49A1-B5BC-B4E1AC47CFA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7960D9-5F62-492A-A3D6-57582EDCA51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F3558"/>
          </a:solidFill>
          <a:ln>
            <a:solidFill>
              <a:srgbClr val="4F35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186A7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7BB090B-2C50-4FCB-AD9D-38F114AD8F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3354" y="-3278494"/>
            <a:ext cx="4171950" cy="295275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9425F72-795F-456A-9AB2-2398403674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93"/>
            <a:ext cx="7158411" cy="1531901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6A19A500-BE5C-4ECB-A836-FE14AE44CA93}"/>
              </a:ext>
            </a:extLst>
          </p:cNvPr>
          <p:cNvGrpSpPr/>
          <p:nvPr/>
        </p:nvGrpSpPr>
        <p:grpSpPr>
          <a:xfrm>
            <a:off x="381035" y="353908"/>
            <a:ext cx="8157651" cy="1536910"/>
            <a:chOff x="376749" y="236537"/>
            <a:chExt cx="8157651" cy="153691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F64F2B9-5638-46EB-8929-6C2D8219E14B}"/>
                </a:ext>
              </a:extLst>
            </p:cNvPr>
            <p:cNvSpPr/>
            <p:nvPr/>
          </p:nvSpPr>
          <p:spPr>
            <a:xfrm>
              <a:off x="376749" y="236537"/>
              <a:ext cx="8157651" cy="1536910"/>
            </a:xfrm>
            <a:prstGeom prst="rect">
              <a:avLst/>
            </a:prstGeom>
            <a:solidFill>
              <a:srgbClr val="338286"/>
            </a:solidFill>
            <a:ln>
              <a:solidFill>
                <a:srgbClr val="33828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E186A7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F726749-0D87-40F7-AD27-5AA72DAA9C7A}"/>
                </a:ext>
              </a:extLst>
            </p:cNvPr>
            <p:cNvSpPr txBox="1"/>
            <p:nvPr/>
          </p:nvSpPr>
          <p:spPr>
            <a:xfrm>
              <a:off x="376749" y="620272"/>
              <a:ext cx="8157651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PH" sz="4400" dirty="0" err="1">
                  <a:solidFill>
                    <a:srgbClr val="E8E6E9"/>
                  </a:solidFill>
                  <a:latin typeface="Rockwell Extra Bold" panose="02060903040505020403" pitchFamily="18" charset="0"/>
                </a:rPr>
                <a:t>Beefy’s</a:t>
              </a:r>
              <a:r>
                <a:rPr lang="en-PH" sz="4400" dirty="0">
                  <a:solidFill>
                    <a:srgbClr val="E8E6E9"/>
                  </a:solidFill>
                  <a:latin typeface="Rockwell Extra Bold" panose="02060903040505020403" pitchFamily="18" charset="0"/>
                </a:rPr>
                <a:t> New York Grill</a:t>
              </a:r>
              <a:endParaRPr lang="en-US" sz="4400" dirty="0">
                <a:solidFill>
                  <a:srgbClr val="E8E6E9"/>
                </a:solidFill>
                <a:latin typeface="Rockwell Extra Bold" panose="02060903040505020403" pitchFamily="18" charset="0"/>
              </a:endParaRPr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00A75EB0-5F62-4F1F-871D-7E22A98493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572647" y="1963815"/>
            <a:ext cx="1314450" cy="414337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0D94A81-328E-47C8-AAED-F9B602D984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882773" y="-3031331"/>
            <a:ext cx="1076325" cy="360997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2802DE2-62EE-47B4-99D2-72F1FC924E3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58592" y="-1851612"/>
            <a:ext cx="3667125" cy="809625"/>
          </a:xfrm>
          <a:prstGeom prst="rect">
            <a:avLst/>
          </a:prstGeom>
        </p:spPr>
      </p:pic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CB55F559-0D33-4066-BE3F-4644CE0868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5148423"/>
              </p:ext>
            </p:extLst>
          </p:nvPr>
        </p:nvGraphicFramePr>
        <p:xfrm>
          <a:off x="381035" y="2609516"/>
          <a:ext cx="8157651" cy="3781596"/>
        </p:xfrm>
        <a:graphic>
          <a:graphicData uri="http://schemas.openxmlformats.org/drawingml/2006/table">
            <a:tbl>
              <a:tblPr firstCol="1" bandRow="1">
                <a:tableStyleId>{073A0DAA-6AF3-43AB-8588-CEC1D06C72B9}</a:tableStyleId>
              </a:tblPr>
              <a:tblGrid>
                <a:gridCol w="3104021">
                  <a:extLst>
                    <a:ext uri="{9D8B030D-6E8A-4147-A177-3AD203B41FA5}">
                      <a16:colId xmlns:a16="http://schemas.microsoft.com/office/drawing/2014/main" val="839977588"/>
                    </a:ext>
                  </a:extLst>
                </a:gridCol>
                <a:gridCol w="5053630">
                  <a:extLst>
                    <a:ext uri="{9D8B030D-6E8A-4147-A177-3AD203B41FA5}">
                      <a16:colId xmlns:a16="http://schemas.microsoft.com/office/drawing/2014/main" val="89607886"/>
                    </a:ext>
                  </a:extLst>
                </a:gridCol>
              </a:tblGrid>
              <a:tr h="38766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Cuisine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Mexican Cuisine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57607856"/>
                  </a:ext>
                </a:extLst>
              </a:tr>
              <a:tr h="60000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Menu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Cheeseburgers, Fries, Nachos, Rice Meals, etc. 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27969301"/>
                  </a:ext>
                </a:extLst>
              </a:tr>
              <a:tr h="38429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Price Range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₱ 65.00 – ₱ 250.00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20005137"/>
                  </a:ext>
                </a:extLst>
              </a:tr>
              <a:tr h="65772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Notes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2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Has an outlet in The Pantree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64400073"/>
                  </a:ext>
                </a:extLst>
              </a:tr>
              <a:tr h="90907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Contact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Facebook Profile</a:t>
                      </a:r>
                    </a:p>
                    <a:p>
                      <a:pPr marL="342900" marR="0" lvl="0" indent="-34290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"/>
                      </a:pPr>
                      <a:r>
                        <a:rPr lang="en-US" sz="2000" u="sng" dirty="0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  <a:hlinkClick r:id="rId8"/>
                        </a:rPr>
                        <a:t>https://www.facebook.com/Beefys-New-York-Grill-1830853233804152/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Mobile Number</a:t>
                      </a:r>
                    </a:p>
                    <a:p>
                      <a:pPr marL="342900" marR="0" lvl="0" indent="-34290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"/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09398997524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39575309"/>
                  </a:ext>
                </a:extLst>
              </a:tr>
            </a:tbl>
          </a:graphicData>
        </a:graphic>
      </p:graphicFrame>
      <p:pic>
        <p:nvPicPr>
          <p:cNvPr id="19" name="Picture 18" descr="Image may contain: food">
            <a:extLst>
              <a:ext uri="{FF2B5EF4-FFF2-40B4-BE49-F238E27FC236}">
                <a16:creationId xmlns:a16="http://schemas.microsoft.com/office/drawing/2014/main" id="{EB944A9A-353C-4FE0-AC45-AB05B695F826}"/>
              </a:ext>
            </a:extLst>
          </p:cNvPr>
          <p:cNvPicPr/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9451" y="1246981"/>
            <a:ext cx="3273028" cy="43640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79114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E7F682B-E024-4A23-BE5E-E6DC5A84CC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25375" y="1333500"/>
            <a:ext cx="1047750" cy="278130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39E5DF15-D245-49A1-B5BC-B4E1AC47CFA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7960D9-5F62-492A-A3D6-57582EDCA51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F3558"/>
          </a:solidFill>
          <a:ln>
            <a:solidFill>
              <a:srgbClr val="4F35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186A7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7BB090B-2C50-4FCB-AD9D-38F114AD8F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3354" y="-3278494"/>
            <a:ext cx="4171950" cy="29527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53D4D52-17B0-4086-9CCF-479013EDA4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93"/>
            <a:ext cx="7158411" cy="1531901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6A19A500-BE5C-4ECB-A836-FE14AE44CA93}"/>
              </a:ext>
            </a:extLst>
          </p:cNvPr>
          <p:cNvGrpSpPr/>
          <p:nvPr/>
        </p:nvGrpSpPr>
        <p:grpSpPr>
          <a:xfrm>
            <a:off x="381035" y="353908"/>
            <a:ext cx="8157651" cy="1536910"/>
            <a:chOff x="376749" y="236537"/>
            <a:chExt cx="8157651" cy="153691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F64F2B9-5638-46EB-8929-6C2D8219E14B}"/>
                </a:ext>
              </a:extLst>
            </p:cNvPr>
            <p:cNvSpPr/>
            <p:nvPr/>
          </p:nvSpPr>
          <p:spPr>
            <a:xfrm>
              <a:off x="376749" y="236537"/>
              <a:ext cx="8157651" cy="1536910"/>
            </a:xfrm>
            <a:prstGeom prst="rect">
              <a:avLst/>
            </a:prstGeom>
            <a:solidFill>
              <a:srgbClr val="338286"/>
            </a:solidFill>
            <a:ln>
              <a:solidFill>
                <a:srgbClr val="33828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E186A7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F726749-0D87-40F7-AD27-5AA72DAA9C7A}"/>
                </a:ext>
              </a:extLst>
            </p:cNvPr>
            <p:cNvSpPr txBox="1"/>
            <p:nvPr/>
          </p:nvSpPr>
          <p:spPr>
            <a:xfrm>
              <a:off x="376749" y="620272"/>
              <a:ext cx="8157651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PH" sz="4400" dirty="0">
                  <a:solidFill>
                    <a:srgbClr val="E8E6E9"/>
                  </a:solidFill>
                  <a:latin typeface="Rockwell Extra Bold" panose="02060903040505020403" pitchFamily="18" charset="0"/>
                </a:rPr>
                <a:t>Meat Halfway</a:t>
              </a:r>
              <a:endParaRPr lang="en-US" sz="4400" dirty="0">
                <a:solidFill>
                  <a:srgbClr val="E8E6E9"/>
                </a:solidFill>
                <a:latin typeface="Rockwell Extra Bold" panose="02060903040505020403" pitchFamily="18" charset="0"/>
              </a:endParaRPr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00A75EB0-5F62-4F1F-871D-7E22A98493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572647" y="1963815"/>
            <a:ext cx="1314450" cy="414337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0D94A81-328E-47C8-AAED-F9B602D984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882773" y="-3031331"/>
            <a:ext cx="1076325" cy="360997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2802DE2-62EE-47B4-99D2-72F1FC924E3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58592" y="-1851612"/>
            <a:ext cx="3667125" cy="809625"/>
          </a:xfrm>
          <a:prstGeom prst="rect">
            <a:avLst/>
          </a:prstGeom>
        </p:spPr>
      </p:pic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CB55F559-0D33-4066-BE3F-4644CE0868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5854965"/>
              </p:ext>
            </p:extLst>
          </p:nvPr>
        </p:nvGraphicFramePr>
        <p:xfrm>
          <a:off x="381035" y="2463254"/>
          <a:ext cx="8157651" cy="4202092"/>
        </p:xfrm>
        <a:graphic>
          <a:graphicData uri="http://schemas.openxmlformats.org/drawingml/2006/table">
            <a:tbl>
              <a:tblPr firstCol="1" bandRow="1">
                <a:tableStyleId>{073A0DAA-6AF3-43AB-8588-CEC1D06C72B9}</a:tableStyleId>
              </a:tblPr>
              <a:tblGrid>
                <a:gridCol w="3104021">
                  <a:extLst>
                    <a:ext uri="{9D8B030D-6E8A-4147-A177-3AD203B41FA5}">
                      <a16:colId xmlns:a16="http://schemas.microsoft.com/office/drawing/2014/main" val="839977588"/>
                    </a:ext>
                  </a:extLst>
                </a:gridCol>
                <a:gridCol w="5053630">
                  <a:extLst>
                    <a:ext uri="{9D8B030D-6E8A-4147-A177-3AD203B41FA5}">
                      <a16:colId xmlns:a16="http://schemas.microsoft.com/office/drawing/2014/main" val="89607886"/>
                    </a:ext>
                  </a:extLst>
                </a:gridCol>
              </a:tblGrid>
              <a:tr h="38766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Cuisine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Mexican Cuisine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57607856"/>
                  </a:ext>
                </a:extLst>
              </a:tr>
              <a:tr h="60000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Menu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Sisir Rice Bowl, Burrito, Taco, Quesadilla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27969301"/>
                  </a:ext>
                </a:extLst>
              </a:tr>
              <a:tr h="38429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Price Range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₱ 90.00 – ₱ 199.00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20005137"/>
                  </a:ext>
                </a:extLst>
              </a:tr>
              <a:tr h="65772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Notes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Scouted in </a:t>
                      </a:r>
                      <a:r>
                        <a:rPr lang="en-US" sz="2400" i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The Pantree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64400073"/>
                  </a:ext>
                </a:extLst>
              </a:tr>
              <a:tr h="90907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Contact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Facebook Profile:</a:t>
                      </a:r>
                    </a:p>
                    <a:p>
                      <a:pPr marL="342900" marR="0" lvl="0" indent="-34290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"/>
                      </a:pPr>
                      <a:r>
                        <a:rPr lang="en-US" sz="2400" u="sng" dirty="0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  <a:hlinkClick r:id="rId8"/>
                        </a:rPr>
                        <a:t>https://www.facebook.com/meathalfway/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Contact Number:</a:t>
                      </a:r>
                    </a:p>
                    <a:p>
                      <a:pPr marL="342900" marR="0" lvl="0" indent="-34290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"/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0926 074 6486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39575309"/>
                  </a:ext>
                </a:extLst>
              </a:tr>
            </a:tbl>
          </a:graphicData>
        </a:graphic>
      </p:graphicFrame>
      <p:pic>
        <p:nvPicPr>
          <p:cNvPr id="15" name="Picture 14" descr="Image may contain: food">
            <a:extLst>
              <a:ext uri="{FF2B5EF4-FFF2-40B4-BE49-F238E27FC236}">
                <a16:creationId xmlns:a16="http://schemas.microsoft.com/office/drawing/2014/main" id="{5472114A-F2DE-46F0-A8EC-BA7266802E9C}"/>
              </a:ext>
            </a:extLst>
          </p:cNvPr>
          <p:cNvPicPr/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5669" y="1721493"/>
            <a:ext cx="3256485" cy="462801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7835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E7F682B-E024-4A23-BE5E-E6DC5A84CC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25375" y="1333500"/>
            <a:ext cx="1047750" cy="278130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39E5DF15-D245-49A1-B5BC-B4E1AC47CFA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7960D9-5F62-492A-A3D6-57582EDCA51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F3558"/>
          </a:solidFill>
          <a:ln>
            <a:solidFill>
              <a:srgbClr val="4F35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186A7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7BB090B-2C50-4FCB-AD9D-38F114AD8F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3354" y="-3278494"/>
            <a:ext cx="4171950" cy="295275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A128479-2DC3-4396-A39D-BD2FBEA792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93"/>
            <a:ext cx="7158411" cy="1531901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6A19A500-BE5C-4ECB-A836-FE14AE44CA93}"/>
              </a:ext>
            </a:extLst>
          </p:cNvPr>
          <p:cNvGrpSpPr/>
          <p:nvPr/>
        </p:nvGrpSpPr>
        <p:grpSpPr>
          <a:xfrm>
            <a:off x="381035" y="353908"/>
            <a:ext cx="8157651" cy="1536910"/>
            <a:chOff x="376749" y="236537"/>
            <a:chExt cx="8157651" cy="153691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F64F2B9-5638-46EB-8929-6C2D8219E14B}"/>
                </a:ext>
              </a:extLst>
            </p:cNvPr>
            <p:cNvSpPr/>
            <p:nvPr/>
          </p:nvSpPr>
          <p:spPr>
            <a:xfrm>
              <a:off x="376749" y="236537"/>
              <a:ext cx="8157651" cy="1536910"/>
            </a:xfrm>
            <a:prstGeom prst="rect">
              <a:avLst/>
            </a:prstGeom>
            <a:solidFill>
              <a:srgbClr val="338286"/>
            </a:solidFill>
            <a:ln>
              <a:solidFill>
                <a:srgbClr val="33828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E186A7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F726749-0D87-40F7-AD27-5AA72DAA9C7A}"/>
                </a:ext>
              </a:extLst>
            </p:cNvPr>
            <p:cNvSpPr txBox="1"/>
            <p:nvPr/>
          </p:nvSpPr>
          <p:spPr>
            <a:xfrm>
              <a:off x="376749" y="620272"/>
              <a:ext cx="8157651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PH" sz="4400" dirty="0">
                  <a:solidFill>
                    <a:srgbClr val="E8E6E9"/>
                  </a:solidFill>
                  <a:latin typeface="Rockwell Extra Bold" panose="02060903040505020403" pitchFamily="18" charset="0"/>
                </a:rPr>
                <a:t>Ate Rica’s </a:t>
              </a:r>
              <a:r>
                <a:rPr lang="en-PH" sz="4400" dirty="0" err="1">
                  <a:solidFill>
                    <a:srgbClr val="E8E6E9"/>
                  </a:solidFill>
                  <a:latin typeface="Rockwell Extra Bold" panose="02060903040505020403" pitchFamily="18" charset="0"/>
                </a:rPr>
                <a:t>BacSiLog</a:t>
              </a:r>
              <a:endParaRPr lang="en-US" sz="4400" dirty="0">
                <a:solidFill>
                  <a:srgbClr val="E8E6E9"/>
                </a:solidFill>
                <a:latin typeface="Rockwell Extra Bold" panose="02060903040505020403" pitchFamily="18" charset="0"/>
              </a:endParaRPr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00A75EB0-5F62-4F1F-871D-7E22A98493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572647" y="1963815"/>
            <a:ext cx="1314450" cy="414337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0D94A81-328E-47C8-AAED-F9B602D984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882773" y="-3031331"/>
            <a:ext cx="1076325" cy="360997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2802DE2-62EE-47B4-99D2-72F1FC924E3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58592" y="-1851612"/>
            <a:ext cx="3667125" cy="809625"/>
          </a:xfrm>
          <a:prstGeom prst="rect">
            <a:avLst/>
          </a:prstGeom>
        </p:spPr>
      </p:pic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CB55F559-0D33-4066-BE3F-4644CE0868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2734217"/>
              </p:ext>
            </p:extLst>
          </p:nvPr>
        </p:nvGraphicFramePr>
        <p:xfrm>
          <a:off x="378172" y="2121718"/>
          <a:ext cx="8157651" cy="4595932"/>
        </p:xfrm>
        <a:graphic>
          <a:graphicData uri="http://schemas.openxmlformats.org/drawingml/2006/table">
            <a:tbl>
              <a:tblPr firstCol="1" bandRow="1">
                <a:tableStyleId>{073A0DAA-6AF3-43AB-8588-CEC1D06C72B9}</a:tableStyleId>
              </a:tblPr>
              <a:tblGrid>
                <a:gridCol w="3104021">
                  <a:extLst>
                    <a:ext uri="{9D8B030D-6E8A-4147-A177-3AD203B41FA5}">
                      <a16:colId xmlns:a16="http://schemas.microsoft.com/office/drawing/2014/main" val="839977588"/>
                    </a:ext>
                  </a:extLst>
                </a:gridCol>
                <a:gridCol w="5053630">
                  <a:extLst>
                    <a:ext uri="{9D8B030D-6E8A-4147-A177-3AD203B41FA5}">
                      <a16:colId xmlns:a16="http://schemas.microsoft.com/office/drawing/2014/main" val="89607886"/>
                    </a:ext>
                  </a:extLst>
                </a:gridCol>
              </a:tblGrid>
              <a:tr h="38766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Cuisine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SILOG-Meals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57607856"/>
                  </a:ext>
                </a:extLst>
              </a:tr>
              <a:tr h="60000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Menu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Bacon-</a:t>
                      </a:r>
                      <a:r>
                        <a:rPr lang="en-US" sz="200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Sinaing</a:t>
                      </a:r>
                      <a:r>
                        <a:rPr lang="en-US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</a:t>
                      </a:r>
                      <a:r>
                        <a:rPr lang="en-US" sz="200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Itlog</a:t>
                      </a:r>
                      <a:r>
                        <a:rPr lang="en-US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, and other </a:t>
                      </a:r>
                      <a:r>
                        <a:rPr lang="en-US" sz="200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SiLog</a:t>
                      </a:r>
                      <a:r>
                        <a:rPr lang="en-US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varieties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27969301"/>
                  </a:ext>
                </a:extLst>
              </a:tr>
              <a:tr h="38429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Price Range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₱ 69.00 – ₱ 95.00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20005137"/>
                  </a:ext>
                </a:extLst>
              </a:tr>
              <a:tr h="65772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Notes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2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Target Customers: Students (has outlets in UMAK, DLSU, UST, etc.) and Young Professionals (St. Francis Square)</a:t>
                      </a:r>
                    </a:p>
                    <a:p>
                      <a:pPr marL="342900" marR="0" lvl="0" indent="-34290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2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 easy-to-carry containers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64400073"/>
                  </a:ext>
                </a:extLst>
              </a:tr>
              <a:tr h="90907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Contact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Facebook Profile</a:t>
                      </a:r>
                    </a:p>
                    <a:p>
                      <a:pPr marL="342900" marR="0" lvl="0" indent="-34290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"/>
                      </a:pPr>
                      <a:r>
                        <a:rPr lang="en-US" sz="2000" u="sng" dirty="0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  <a:hlinkClick r:id="rId8"/>
                        </a:rPr>
                        <a:t>https://www.facebook.com/AteRicasBacsilog/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Contact Number</a:t>
                      </a:r>
                    </a:p>
                    <a:p>
                      <a:pPr marL="342900" marR="0" lvl="0" indent="-34290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"/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09173085744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39575309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D36CD16E-E952-4237-9B81-078A2654F44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67892" y="1629517"/>
            <a:ext cx="3389176" cy="3760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984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E7F682B-E024-4A23-BE5E-E6DC5A84CC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25375" y="1333500"/>
            <a:ext cx="1047750" cy="278130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39E5DF15-D245-49A1-B5BC-B4E1AC47CFA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7960D9-5F62-492A-A3D6-57582EDCA51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F3558"/>
          </a:solidFill>
          <a:ln>
            <a:solidFill>
              <a:srgbClr val="4F35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186A7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7BB090B-2C50-4FCB-AD9D-38F114AD8F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3354" y="-3278494"/>
            <a:ext cx="4171950" cy="295275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9A71FCC-073B-4F06-8253-A710BCF7BC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93"/>
            <a:ext cx="7158411" cy="1531901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6A19A500-BE5C-4ECB-A836-FE14AE44CA93}"/>
              </a:ext>
            </a:extLst>
          </p:cNvPr>
          <p:cNvGrpSpPr/>
          <p:nvPr/>
        </p:nvGrpSpPr>
        <p:grpSpPr>
          <a:xfrm>
            <a:off x="381035" y="353908"/>
            <a:ext cx="8157651" cy="1536910"/>
            <a:chOff x="376749" y="236537"/>
            <a:chExt cx="8157651" cy="153691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F64F2B9-5638-46EB-8929-6C2D8219E14B}"/>
                </a:ext>
              </a:extLst>
            </p:cNvPr>
            <p:cNvSpPr/>
            <p:nvPr/>
          </p:nvSpPr>
          <p:spPr>
            <a:xfrm>
              <a:off x="376749" y="236537"/>
              <a:ext cx="8157651" cy="1536910"/>
            </a:xfrm>
            <a:prstGeom prst="rect">
              <a:avLst/>
            </a:prstGeom>
            <a:solidFill>
              <a:srgbClr val="338286"/>
            </a:solidFill>
            <a:ln>
              <a:solidFill>
                <a:srgbClr val="33828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E186A7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F726749-0D87-40F7-AD27-5AA72DAA9C7A}"/>
                </a:ext>
              </a:extLst>
            </p:cNvPr>
            <p:cNvSpPr txBox="1"/>
            <p:nvPr/>
          </p:nvSpPr>
          <p:spPr>
            <a:xfrm>
              <a:off x="376749" y="620272"/>
              <a:ext cx="8157651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PH" sz="4400" dirty="0" err="1">
                  <a:solidFill>
                    <a:srgbClr val="E8E6E9"/>
                  </a:solidFill>
                  <a:latin typeface="Rockwell Extra Bold" panose="02060903040505020403" pitchFamily="18" charset="0"/>
                </a:rPr>
                <a:t>Gourmelt</a:t>
              </a:r>
              <a:endParaRPr lang="en-US" sz="4400" dirty="0">
                <a:solidFill>
                  <a:srgbClr val="E8E6E9"/>
                </a:solidFill>
                <a:latin typeface="Rockwell Extra Bold" panose="02060903040505020403" pitchFamily="18" charset="0"/>
              </a:endParaRPr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00A75EB0-5F62-4F1F-871D-7E22A98493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572647" y="1963815"/>
            <a:ext cx="1314450" cy="414337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0D94A81-328E-47C8-AAED-F9B602D984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882773" y="-3031331"/>
            <a:ext cx="1076325" cy="360997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2802DE2-62EE-47B4-99D2-72F1FC924E3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58592" y="-1851612"/>
            <a:ext cx="3667125" cy="809625"/>
          </a:xfrm>
          <a:prstGeom prst="rect">
            <a:avLst/>
          </a:prstGeom>
        </p:spPr>
      </p:pic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CB55F559-0D33-4066-BE3F-4644CE0868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1918736"/>
              </p:ext>
            </p:extLst>
          </p:nvPr>
        </p:nvGraphicFramePr>
        <p:xfrm>
          <a:off x="381035" y="2549071"/>
          <a:ext cx="8157651" cy="3964996"/>
        </p:xfrm>
        <a:graphic>
          <a:graphicData uri="http://schemas.openxmlformats.org/drawingml/2006/table">
            <a:tbl>
              <a:tblPr firstCol="1" bandRow="1">
                <a:tableStyleId>{073A0DAA-6AF3-43AB-8588-CEC1D06C72B9}</a:tableStyleId>
              </a:tblPr>
              <a:tblGrid>
                <a:gridCol w="3104021">
                  <a:extLst>
                    <a:ext uri="{9D8B030D-6E8A-4147-A177-3AD203B41FA5}">
                      <a16:colId xmlns:a16="http://schemas.microsoft.com/office/drawing/2014/main" val="839977588"/>
                    </a:ext>
                  </a:extLst>
                </a:gridCol>
                <a:gridCol w="5053630">
                  <a:extLst>
                    <a:ext uri="{9D8B030D-6E8A-4147-A177-3AD203B41FA5}">
                      <a16:colId xmlns:a16="http://schemas.microsoft.com/office/drawing/2014/main" val="89607886"/>
                    </a:ext>
                  </a:extLst>
                </a:gridCol>
              </a:tblGrid>
              <a:tr h="38766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Cuisine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Snacks (Grilled Cheese Sandwiches)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57607856"/>
                  </a:ext>
                </a:extLst>
              </a:tr>
              <a:tr h="60000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Menu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Pizza Melt, Texas Melt, Classic, etc.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27969301"/>
                  </a:ext>
                </a:extLst>
              </a:tr>
              <a:tr h="38429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Price Range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₱ 120.00 – ₱ 190.00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20005137"/>
                  </a:ext>
                </a:extLst>
              </a:tr>
              <a:tr h="65772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Notes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Participated in the BGC Night Market</a:t>
                      </a:r>
                    </a:p>
                    <a:p>
                      <a:pPr marL="342900" marR="0" lvl="0" indent="-34290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Participated in FEU Dilimans Institutional Week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64400073"/>
                  </a:ext>
                </a:extLst>
              </a:tr>
              <a:tr h="90907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Contact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Facebook Profile:</a:t>
                      </a:r>
                    </a:p>
                    <a:p>
                      <a:pPr marL="342900" marR="0" lvl="0" indent="-34290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"/>
                      </a:pPr>
                      <a:r>
                        <a:rPr lang="en-US" sz="2400" u="sng" dirty="0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  <a:hlinkClick r:id="rId8"/>
                        </a:rPr>
                        <a:t>https://www.facebook.com/pg/gourmeltph/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39575309"/>
                  </a:ext>
                </a:extLst>
              </a:tr>
            </a:tbl>
          </a:graphicData>
        </a:graphic>
      </p:graphicFrame>
      <p:pic>
        <p:nvPicPr>
          <p:cNvPr id="19" name="Picture 18">
            <a:extLst>
              <a:ext uri="{FF2B5EF4-FFF2-40B4-BE49-F238E27FC236}">
                <a16:creationId xmlns:a16="http://schemas.microsoft.com/office/drawing/2014/main" id="{32BE776C-6D00-4E88-AAA7-7DD0E9A5D8B4}"/>
              </a:ext>
            </a:extLst>
          </p:cNvPr>
          <p:cNvPicPr/>
          <p:nvPr/>
        </p:nvPicPr>
        <p:blipFill>
          <a:blip r:embed="rId9"/>
          <a:stretch>
            <a:fillRect/>
          </a:stretch>
        </p:blipFill>
        <p:spPr>
          <a:xfrm>
            <a:off x="8675202" y="3371250"/>
            <a:ext cx="3380281" cy="262895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F978CC6-5F0E-4747-8CB3-64281C0EF349}"/>
              </a:ext>
            </a:extLst>
          </p:cNvPr>
          <p:cNvPicPr/>
          <p:nvPr/>
        </p:nvPicPr>
        <p:blipFill>
          <a:blip r:embed="rId10"/>
          <a:stretch>
            <a:fillRect/>
          </a:stretch>
        </p:blipFill>
        <p:spPr>
          <a:xfrm>
            <a:off x="8675201" y="876422"/>
            <a:ext cx="3380281" cy="2126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140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E7F682B-E024-4A23-BE5E-E6DC5A84CC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25375" y="1333500"/>
            <a:ext cx="1047750" cy="278130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39E5DF15-D245-49A1-B5BC-B4E1AC47CFA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7960D9-5F62-492A-A3D6-57582EDCA51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F3558"/>
          </a:solidFill>
          <a:ln>
            <a:solidFill>
              <a:srgbClr val="4F35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186A7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7BB090B-2C50-4FCB-AD9D-38F114AD8F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3354" y="-3278494"/>
            <a:ext cx="4171950" cy="29527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75D04AE-21C2-4CEB-A288-C4A3D8BC5C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93"/>
            <a:ext cx="7158411" cy="1531901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6A19A500-BE5C-4ECB-A836-FE14AE44CA93}"/>
              </a:ext>
            </a:extLst>
          </p:cNvPr>
          <p:cNvGrpSpPr/>
          <p:nvPr/>
        </p:nvGrpSpPr>
        <p:grpSpPr>
          <a:xfrm>
            <a:off x="381035" y="353908"/>
            <a:ext cx="8157651" cy="1536910"/>
            <a:chOff x="376749" y="236537"/>
            <a:chExt cx="8157651" cy="153691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F64F2B9-5638-46EB-8929-6C2D8219E14B}"/>
                </a:ext>
              </a:extLst>
            </p:cNvPr>
            <p:cNvSpPr/>
            <p:nvPr/>
          </p:nvSpPr>
          <p:spPr>
            <a:xfrm>
              <a:off x="376749" y="236537"/>
              <a:ext cx="8157651" cy="1536910"/>
            </a:xfrm>
            <a:prstGeom prst="rect">
              <a:avLst/>
            </a:prstGeom>
            <a:solidFill>
              <a:srgbClr val="338286"/>
            </a:solidFill>
            <a:ln>
              <a:solidFill>
                <a:srgbClr val="33828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E186A7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F726749-0D87-40F7-AD27-5AA72DAA9C7A}"/>
                </a:ext>
              </a:extLst>
            </p:cNvPr>
            <p:cNvSpPr txBox="1"/>
            <p:nvPr/>
          </p:nvSpPr>
          <p:spPr>
            <a:xfrm>
              <a:off x="376749" y="620272"/>
              <a:ext cx="8157651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PH" sz="4400" dirty="0">
                  <a:solidFill>
                    <a:srgbClr val="E8E6E9"/>
                  </a:solidFill>
                  <a:latin typeface="Rockwell Extra Bold" panose="02060903040505020403" pitchFamily="18" charset="0"/>
                </a:rPr>
                <a:t>Soy Yummy</a:t>
              </a:r>
              <a:endParaRPr lang="en-US" sz="4400" dirty="0">
                <a:solidFill>
                  <a:srgbClr val="E8E6E9"/>
                </a:solidFill>
                <a:latin typeface="Rockwell Extra Bold" panose="02060903040505020403" pitchFamily="18" charset="0"/>
              </a:endParaRPr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00A75EB0-5F62-4F1F-871D-7E22A98493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572647" y="1963815"/>
            <a:ext cx="1314450" cy="414337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0D94A81-328E-47C8-AAED-F9B602D984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882773" y="-3031331"/>
            <a:ext cx="1076325" cy="360997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2802DE2-62EE-47B4-99D2-72F1FC924E3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58592" y="-1851612"/>
            <a:ext cx="3667125" cy="809625"/>
          </a:xfrm>
          <a:prstGeom prst="rect">
            <a:avLst/>
          </a:prstGeom>
        </p:spPr>
      </p:pic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CB55F559-0D33-4066-BE3F-4644CE0868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8483082"/>
              </p:ext>
            </p:extLst>
          </p:nvPr>
        </p:nvGraphicFramePr>
        <p:xfrm>
          <a:off x="378172" y="2121718"/>
          <a:ext cx="8157651" cy="4525828"/>
        </p:xfrm>
        <a:graphic>
          <a:graphicData uri="http://schemas.openxmlformats.org/drawingml/2006/table">
            <a:tbl>
              <a:tblPr firstCol="1" bandRow="1">
                <a:tableStyleId>{073A0DAA-6AF3-43AB-8588-CEC1D06C72B9}</a:tableStyleId>
              </a:tblPr>
              <a:tblGrid>
                <a:gridCol w="3104021">
                  <a:extLst>
                    <a:ext uri="{9D8B030D-6E8A-4147-A177-3AD203B41FA5}">
                      <a16:colId xmlns:a16="http://schemas.microsoft.com/office/drawing/2014/main" val="839977588"/>
                    </a:ext>
                  </a:extLst>
                </a:gridCol>
                <a:gridCol w="5053630">
                  <a:extLst>
                    <a:ext uri="{9D8B030D-6E8A-4147-A177-3AD203B41FA5}">
                      <a16:colId xmlns:a16="http://schemas.microsoft.com/office/drawing/2014/main" val="89607886"/>
                    </a:ext>
                  </a:extLst>
                </a:gridCol>
              </a:tblGrid>
              <a:tr h="38766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Cuisine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Beverage and Snacks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57607856"/>
                  </a:ext>
                </a:extLst>
              </a:tr>
              <a:tr h="60000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Menu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Chilled Taho, Fresh Soymilk, Taho Milktea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27969301"/>
                  </a:ext>
                </a:extLst>
              </a:tr>
              <a:tr h="38429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Price Range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₱ 30.00 – ₱ 95.00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20005137"/>
                  </a:ext>
                </a:extLst>
              </a:tr>
              <a:tr h="65772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Notes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2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They have mall outlets</a:t>
                      </a:r>
                    </a:p>
                    <a:p>
                      <a:pPr marL="342900" marR="0" lvl="0" indent="-34290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2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Recently joined Lasalle Antipolo’s School Fair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64400073"/>
                  </a:ext>
                </a:extLst>
              </a:tr>
              <a:tr h="90907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Contact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Facebook Profile:</a:t>
                      </a:r>
                    </a:p>
                    <a:p>
                      <a:pPr marL="342900" marR="0" lvl="0" indent="-34290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"/>
                      </a:pPr>
                      <a:r>
                        <a:rPr lang="en-US" sz="2200" u="sng" dirty="0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  <a:hlinkClick r:id="rId8"/>
                        </a:rPr>
                        <a:t>https://www.facebook.com/Soy.Yummy/</a:t>
                      </a:r>
                      <a:endParaRPr lang="en-US" sz="2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Contact Number:</a:t>
                      </a:r>
                    </a:p>
                    <a:p>
                      <a:pPr marL="342900" marR="0" lvl="0" indent="-34290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"/>
                      </a:pPr>
                      <a:r>
                        <a:rPr lang="en-US" sz="22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(02) 522 4934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39575309"/>
                  </a:ext>
                </a:extLst>
              </a:tr>
            </a:tbl>
          </a:graphicData>
        </a:graphic>
      </p:graphicFrame>
      <p:pic>
        <p:nvPicPr>
          <p:cNvPr id="15" name="Picture 14" descr="Image may contain: 1 person, standing and outdoor">
            <a:extLst>
              <a:ext uri="{FF2B5EF4-FFF2-40B4-BE49-F238E27FC236}">
                <a16:creationId xmlns:a16="http://schemas.microsoft.com/office/drawing/2014/main" id="{123B54C6-0451-47BF-A096-2ABC92BBF3F6}"/>
              </a:ext>
            </a:extLst>
          </p:cNvPr>
          <p:cNvPicPr/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3462" y="1507084"/>
            <a:ext cx="3258035" cy="410379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25961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E7F682B-E024-4A23-BE5E-E6DC5A84CC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25375" y="1333500"/>
            <a:ext cx="1047750" cy="278130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39E5DF15-D245-49A1-B5BC-B4E1AC47CFA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7960D9-5F62-492A-A3D6-57582EDCA51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F3558"/>
          </a:solidFill>
          <a:ln>
            <a:solidFill>
              <a:srgbClr val="4F35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186A7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7BB090B-2C50-4FCB-AD9D-38F114AD8F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3354" y="-3278494"/>
            <a:ext cx="4171950" cy="295275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D45C00A-9ADB-405B-B279-B3C6653BB0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93"/>
            <a:ext cx="7158411" cy="1531901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6A19A500-BE5C-4ECB-A836-FE14AE44CA93}"/>
              </a:ext>
            </a:extLst>
          </p:cNvPr>
          <p:cNvGrpSpPr/>
          <p:nvPr/>
        </p:nvGrpSpPr>
        <p:grpSpPr>
          <a:xfrm>
            <a:off x="381035" y="353908"/>
            <a:ext cx="8157651" cy="1614841"/>
            <a:chOff x="376749" y="236537"/>
            <a:chExt cx="8157651" cy="1614841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F64F2B9-5638-46EB-8929-6C2D8219E14B}"/>
                </a:ext>
              </a:extLst>
            </p:cNvPr>
            <p:cNvSpPr/>
            <p:nvPr/>
          </p:nvSpPr>
          <p:spPr>
            <a:xfrm>
              <a:off x="376749" y="236537"/>
              <a:ext cx="8157651" cy="1536910"/>
            </a:xfrm>
            <a:prstGeom prst="rect">
              <a:avLst/>
            </a:prstGeom>
            <a:solidFill>
              <a:srgbClr val="338286"/>
            </a:solidFill>
            <a:ln>
              <a:solidFill>
                <a:srgbClr val="33828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E186A7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F726749-0D87-40F7-AD27-5AA72DAA9C7A}"/>
                </a:ext>
              </a:extLst>
            </p:cNvPr>
            <p:cNvSpPr txBox="1"/>
            <p:nvPr/>
          </p:nvSpPr>
          <p:spPr>
            <a:xfrm>
              <a:off x="376749" y="404828"/>
              <a:ext cx="8157651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PH" sz="4400" dirty="0">
                  <a:solidFill>
                    <a:srgbClr val="E8E6E9"/>
                  </a:solidFill>
                  <a:latin typeface="Rockwell Extra Bold" panose="02060903040505020403" pitchFamily="18" charset="0"/>
                </a:rPr>
                <a:t>Extract Juice Bar Manila</a:t>
              </a:r>
              <a:endParaRPr lang="en-US" sz="4400" dirty="0">
                <a:solidFill>
                  <a:srgbClr val="E8E6E9"/>
                </a:solidFill>
                <a:latin typeface="Rockwell Extra Bold" panose="02060903040505020403" pitchFamily="18" charset="0"/>
              </a:endParaRPr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00A75EB0-5F62-4F1F-871D-7E22A98493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572647" y="1963815"/>
            <a:ext cx="1314450" cy="414337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0D94A81-328E-47C8-AAED-F9B602D984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882773" y="-3031331"/>
            <a:ext cx="1076325" cy="360997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2802DE2-62EE-47B4-99D2-72F1FC924E3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58592" y="-1851612"/>
            <a:ext cx="3667125" cy="809625"/>
          </a:xfrm>
          <a:prstGeom prst="rect">
            <a:avLst/>
          </a:prstGeom>
        </p:spPr>
      </p:pic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CB55F559-0D33-4066-BE3F-4644CE0868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5048533"/>
              </p:ext>
            </p:extLst>
          </p:nvPr>
        </p:nvGraphicFramePr>
        <p:xfrm>
          <a:off x="381035" y="2609516"/>
          <a:ext cx="8157651" cy="3995928"/>
        </p:xfrm>
        <a:graphic>
          <a:graphicData uri="http://schemas.openxmlformats.org/drawingml/2006/table">
            <a:tbl>
              <a:tblPr firstCol="1" bandRow="1">
                <a:tableStyleId>{073A0DAA-6AF3-43AB-8588-CEC1D06C72B9}</a:tableStyleId>
              </a:tblPr>
              <a:tblGrid>
                <a:gridCol w="3104021">
                  <a:extLst>
                    <a:ext uri="{9D8B030D-6E8A-4147-A177-3AD203B41FA5}">
                      <a16:colId xmlns:a16="http://schemas.microsoft.com/office/drawing/2014/main" val="839977588"/>
                    </a:ext>
                  </a:extLst>
                </a:gridCol>
                <a:gridCol w="5053630">
                  <a:extLst>
                    <a:ext uri="{9D8B030D-6E8A-4147-A177-3AD203B41FA5}">
                      <a16:colId xmlns:a16="http://schemas.microsoft.com/office/drawing/2014/main" val="89607886"/>
                    </a:ext>
                  </a:extLst>
                </a:gridCol>
              </a:tblGrid>
              <a:tr h="38766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Cuisine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Fruit Juices/Beverages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57607856"/>
                  </a:ext>
                </a:extLst>
              </a:tr>
              <a:tr h="60000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Menu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Buko</a:t>
                      </a:r>
                      <a:r>
                        <a:rPr lang="en-US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Juice, Cucumber Lemon, etc.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Also offers Fruit Shakes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27969301"/>
                  </a:ext>
                </a:extLst>
              </a:tr>
              <a:tr h="38429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Price Range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₱ 50.00 – ₱ 70.00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20005137"/>
                  </a:ext>
                </a:extLst>
              </a:tr>
              <a:tr h="65772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Notes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Has </a:t>
                      </a:r>
                      <a:r>
                        <a:rPr lang="en-US" sz="200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foodpark</a:t>
                      </a:r>
                      <a:r>
                        <a:rPr lang="en-US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outlets (</a:t>
                      </a:r>
                      <a:r>
                        <a:rPr lang="en-US" sz="200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Localle</a:t>
                      </a:r>
                      <a:r>
                        <a:rPr lang="en-US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00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Foodpark</a:t>
                      </a:r>
                      <a:r>
                        <a:rPr lang="en-US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, Bite Me Manila, </a:t>
                      </a:r>
                      <a:r>
                        <a:rPr lang="en-US" sz="200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etc</a:t>
                      </a:r>
                      <a:r>
                        <a:rPr lang="en-US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)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64400073"/>
                  </a:ext>
                </a:extLst>
              </a:tr>
              <a:tr h="90907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Contact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Facebook Profile:</a:t>
                      </a:r>
                    </a:p>
                    <a:p>
                      <a:pPr marL="342900" marR="0" lvl="0" indent="-34290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"/>
                      </a:pPr>
                      <a:r>
                        <a:rPr lang="en-US" sz="2000" u="sng" dirty="0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  <a:hlinkClick r:id="rId8"/>
                        </a:rPr>
                        <a:t>https://www.facebook.com/ExtractJuiceBarManila/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Mobile Number:</a:t>
                      </a:r>
                    </a:p>
                    <a:p>
                      <a:pPr marL="342900" marR="0" lvl="0" indent="-34290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"/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0917 591 2122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39575309"/>
                  </a:ext>
                </a:extLst>
              </a:tr>
            </a:tbl>
          </a:graphicData>
        </a:graphic>
      </p:graphicFrame>
      <p:pic>
        <p:nvPicPr>
          <p:cNvPr id="19" name="Picture 18">
            <a:extLst>
              <a:ext uri="{FF2B5EF4-FFF2-40B4-BE49-F238E27FC236}">
                <a16:creationId xmlns:a16="http://schemas.microsoft.com/office/drawing/2014/main" id="{758E8883-40AC-499F-A09D-137CA3DC073B}"/>
              </a:ext>
            </a:extLst>
          </p:cNvPr>
          <p:cNvPicPr/>
          <p:nvPr/>
        </p:nvPicPr>
        <p:blipFill>
          <a:blip r:embed="rId9"/>
          <a:stretch>
            <a:fillRect/>
          </a:stretch>
        </p:blipFill>
        <p:spPr>
          <a:xfrm>
            <a:off x="8683415" y="195502"/>
            <a:ext cx="3392469" cy="378436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783CBAF-1614-4C16-A597-488B7F074A1F}"/>
              </a:ext>
            </a:extLst>
          </p:cNvPr>
          <p:cNvPicPr/>
          <p:nvPr/>
        </p:nvPicPr>
        <p:blipFill>
          <a:blip r:embed="rId10"/>
          <a:stretch>
            <a:fillRect/>
          </a:stretch>
        </p:blipFill>
        <p:spPr>
          <a:xfrm>
            <a:off x="8683416" y="4048999"/>
            <a:ext cx="3392470" cy="2445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244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E7F682B-E024-4A23-BE5E-E6DC5A84CC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25375" y="1333500"/>
            <a:ext cx="1047750" cy="278130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39E5DF15-D245-49A1-B5BC-B4E1AC47CFA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7960D9-5F62-492A-A3D6-57582EDCA51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F3558"/>
          </a:solidFill>
          <a:ln>
            <a:solidFill>
              <a:srgbClr val="4F35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186A7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7BB090B-2C50-4FCB-AD9D-38F114AD8F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3354" y="-3278494"/>
            <a:ext cx="4171950" cy="295275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75F1B6F-EC5B-4CEE-9C37-86FB2CBD85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93"/>
            <a:ext cx="7158411" cy="1531901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6A19A500-BE5C-4ECB-A836-FE14AE44CA93}"/>
              </a:ext>
            </a:extLst>
          </p:cNvPr>
          <p:cNvGrpSpPr/>
          <p:nvPr/>
        </p:nvGrpSpPr>
        <p:grpSpPr>
          <a:xfrm>
            <a:off x="381035" y="353908"/>
            <a:ext cx="8157651" cy="1536910"/>
            <a:chOff x="376749" y="236537"/>
            <a:chExt cx="8157651" cy="153691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F64F2B9-5638-46EB-8929-6C2D8219E14B}"/>
                </a:ext>
              </a:extLst>
            </p:cNvPr>
            <p:cNvSpPr/>
            <p:nvPr/>
          </p:nvSpPr>
          <p:spPr>
            <a:xfrm>
              <a:off x="376749" y="236537"/>
              <a:ext cx="8157651" cy="1536910"/>
            </a:xfrm>
            <a:prstGeom prst="rect">
              <a:avLst/>
            </a:prstGeom>
            <a:solidFill>
              <a:srgbClr val="338286"/>
            </a:solidFill>
            <a:ln>
              <a:solidFill>
                <a:srgbClr val="33828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E186A7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F726749-0D87-40F7-AD27-5AA72DAA9C7A}"/>
                </a:ext>
              </a:extLst>
            </p:cNvPr>
            <p:cNvSpPr txBox="1"/>
            <p:nvPr/>
          </p:nvSpPr>
          <p:spPr>
            <a:xfrm>
              <a:off x="376749" y="620272"/>
              <a:ext cx="8157651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PH" sz="4400" dirty="0" err="1">
                  <a:solidFill>
                    <a:srgbClr val="E8E6E9"/>
                  </a:solidFill>
                  <a:latin typeface="Rockwell Extra Bold" panose="02060903040505020403" pitchFamily="18" charset="0"/>
                </a:rPr>
                <a:t>BitterSweet</a:t>
              </a:r>
              <a:r>
                <a:rPr lang="en-PH" sz="4400" dirty="0">
                  <a:solidFill>
                    <a:srgbClr val="E8E6E9"/>
                  </a:solidFill>
                  <a:latin typeface="Rockwell Extra Bold" panose="02060903040505020403" pitchFamily="18" charset="0"/>
                </a:rPr>
                <a:t> Fruit Tea</a:t>
              </a:r>
              <a:endParaRPr lang="en-US" sz="4400" dirty="0">
                <a:solidFill>
                  <a:srgbClr val="E8E6E9"/>
                </a:solidFill>
                <a:latin typeface="Rockwell Extra Bold" panose="02060903040505020403" pitchFamily="18" charset="0"/>
              </a:endParaRPr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00A75EB0-5F62-4F1F-871D-7E22A98493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572647" y="1963815"/>
            <a:ext cx="1314450" cy="414337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0D94A81-328E-47C8-AAED-F9B602D984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882773" y="-3031331"/>
            <a:ext cx="1076325" cy="360997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2802DE2-62EE-47B4-99D2-72F1FC924E3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58592" y="-1851612"/>
            <a:ext cx="3667125" cy="809625"/>
          </a:xfrm>
          <a:prstGeom prst="rect">
            <a:avLst/>
          </a:prstGeom>
        </p:spPr>
      </p:pic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CB55F559-0D33-4066-BE3F-4644CE0868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1639500"/>
              </p:ext>
            </p:extLst>
          </p:nvPr>
        </p:nvGraphicFramePr>
        <p:xfrm>
          <a:off x="381035" y="2209594"/>
          <a:ext cx="8157651" cy="4235324"/>
        </p:xfrm>
        <a:graphic>
          <a:graphicData uri="http://schemas.openxmlformats.org/drawingml/2006/table">
            <a:tbl>
              <a:tblPr firstCol="1" bandRow="1">
                <a:tableStyleId>{073A0DAA-6AF3-43AB-8588-CEC1D06C72B9}</a:tableStyleId>
              </a:tblPr>
              <a:tblGrid>
                <a:gridCol w="3104021">
                  <a:extLst>
                    <a:ext uri="{9D8B030D-6E8A-4147-A177-3AD203B41FA5}">
                      <a16:colId xmlns:a16="http://schemas.microsoft.com/office/drawing/2014/main" val="839977588"/>
                    </a:ext>
                  </a:extLst>
                </a:gridCol>
                <a:gridCol w="5053630">
                  <a:extLst>
                    <a:ext uri="{9D8B030D-6E8A-4147-A177-3AD203B41FA5}">
                      <a16:colId xmlns:a16="http://schemas.microsoft.com/office/drawing/2014/main" val="89607886"/>
                    </a:ext>
                  </a:extLst>
                </a:gridCol>
              </a:tblGrid>
              <a:tr h="38766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Cuisine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Fruit Teas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57607856"/>
                  </a:ext>
                </a:extLst>
              </a:tr>
              <a:tr h="60000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Menu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Black Ceylon Tea, Winter Frost, Autumn Hue, etc.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27969301"/>
                  </a:ext>
                </a:extLst>
              </a:tr>
              <a:tr h="38429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Price Range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₱ 55.00 – ₱ 120.00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20005137"/>
                  </a:ext>
                </a:extLst>
              </a:tr>
              <a:tr h="65772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Notes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Has several Mall Outlets</a:t>
                      </a:r>
                    </a:p>
                    <a:p>
                      <a:pPr marL="342900" marR="0" lvl="0" indent="-34290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Participates in Bazaars (Trendsetter, Manila Sundance, </a:t>
                      </a:r>
                      <a:r>
                        <a:rPr lang="en-US" sz="200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etc</a:t>
                      </a:r>
                      <a:r>
                        <a:rPr lang="en-US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)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64400073"/>
                  </a:ext>
                </a:extLst>
              </a:tr>
              <a:tr h="90907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Contact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Facebook Profile:</a:t>
                      </a:r>
                    </a:p>
                    <a:p>
                      <a:pPr marL="342900" marR="0" lvl="0" indent="-34290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"/>
                      </a:pPr>
                      <a:r>
                        <a:rPr lang="en-US" sz="2000" u="sng" dirty="0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  <a:hlinkClick r:id="rId8"/>
                        </a:rPr>
                        <a:t>https://www.facebook.com/bittersweetfruittea/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Mobile Number:</a:t>
                      </a:r>
                    </a:p>
                    <a:p>
                      <a:pPr marL="342900" marR="0" lvl="0" indent="-34290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"/>
                      </a:pPr>
                      <a:r>
                        <a:rPr lang="en-US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09177982731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39575309"/>
                  </a:ext>
                </a:extLst>
              </a:tr>
            </a:tbl>
          </a:graphicData>
        </a:graphic>
      </p:graphicFrame>
      <p:pic>
        <p:nvPicPr>
          <p:cNvPr id="15" name="Picture 14">
            <a:extLst>
              <a:ext uri="{FF2B5EF4-FFF2-40B4-BE49-F238E27FC236}">
                <a16:creationId xmlns:a16="http://schemas.microsoft.com/office/drawing/2014/main" id="{D82067F0-BD19-4643-9AED-73A5BFAADBC7}"/>
              </a:ext>
            </a:extLst>
          </p:cNvPr>
          <p:cNvPicPr/>
          <p:nvPr/>
        </p:nvPicPr>
        <p:blipFill>
          <a:blip r:embed="rId9"/>
          <a:stretch>
            <a:fillRect/>
          </a:stretch>
        </p:blipFill>
        <p:spPr>
          <a:xfrm>
            <a:off x="9053632" y="3681356"/>
            <a:ext cx="2623421" cy="307412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D14E6D8-C4EC-44CF-9DCA-4AD28B5971CE}"/>
              </a:ext>
            </a:extLst>
          </p:cNvPr>
          <p:cNvPicPr/>
          <p:nvPr/>
        </p:nvPicPr>
        <p:blipFill>
          <a:blip r:embed="rId10"/>
          <a:stretch>
            <a:fillRect/>
          </a:stretch>
        </p:blipFill>
        <p:spPr>
          <a:xfrm>
            <a:off x="8798196" y="340683"/>
            <a:ext cx="3134293" cy="3238154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8D717B88-41F2-4F82-80E2-07F7DD8DBADD}"/>
              </a:ext>
            </a:extLst>
          </p:cNvPr>
          <p:cNvGrpSpPr/>
          <p:nvPr/>
        </p:nvGrpSpPr>
        <p:grpSpPr>
          <a:xfrm>
            <a:off x="1922462" y="-1375538"/>
            <a:ext cx="8347076" cy="1189662"/>
            <a:chOff x="1922462" y="-1375538"/>
            <a:chExt cx="8347076" cy="1189662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AB107AE-C75D-4289-B47B-FD8E3DB223CB}"/>
                </a:ext>
              </a:extLst>
            </p:cNvPr>
            <p:cNvSpPr/>
            <p:nvPr/>
          </p:nvSpPr>
          <p:spPr>
            <a:xfrm>
              <a:off x="2033408" y="-1375538"/>
              <a:ext cx="8125184" cy="1189662"/>
            </a:xfrm>
            <a:prstGeom prst="rect">
              <a:avLst/>
            </a:prstGeom>
            <a:solidFill>
              <a:srgbClr val="CB0565"/>
            </a:solidFill>
            <a:ln>
              <a:solidFill>
                <a:srgbClr val="CB056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B0565"/>
                </a:solidFill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F392DC9-153D-4049-A792-D852A38BA267}"/>
                </a:ext>
              </a:extLst>
            </p:cNvPr>
            <p:cNvSpPr txBox="1"/>
            <p:nvPr/>
          </p:nvSpPr>
          <p:spPr>
            <a:xfrm>
              <a:off x="1922462" y="-1242372"/>
              <a:ext cx="834707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PH" sz="5400" dirty="0">
                  <a:solidFill>
                    <a:srgbClr val="1F8AFF"/>
                  </a:solidFill>
                  <a:latin typeface="Rockwell Extra Bold" panose="02060903040505020403" pitchFamily="18" charset="0"/>
                </a:rPr>
                <a:t>Vibrant Music Fest</a:t>
              </a:r>
              <a:endParaRPr lang="en-US" sz="5400" dirty="0">
                <a:solidFill>
                  <a:srgbClr val="1F8AFF"/>
                </a:solidFill>
                <a:latin typeface="Rockwell Extra Bold" panose="02060903040505020403" pitchFamily="18" charset="0"/>
              </a:endParaRPr>
            </a:p>
          </p:txBody>
        </p:sp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9C555378-1814-42AA-9FAD-5618FCE13F9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020287" y="7486787"/>
            <a:ext cx="4145330" cy="5086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412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E7F682B-E024-4A23-BE5E-E6DC5A84CC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25375" y="1333500"/>
            <a:ext cx="1047750" cy="278130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39E5DF15-D245-49A1-B5BC-B4E1AC47CFA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7960D9-5F62-492A-A3D6-57582EDCA51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186A7"/>
              </a:solidFill>
            </a:endParaRPr>
          </a:p>
        </p:txBody>
      </p:sp>
      <p:pic>
        <p:nvPicPr>
          <p:cNvPr id="16" name="splash" descr="A picture containing cake, dark&#10;&#10;Description generated with high confidence">
            <a:extLst>
              <a:ext uri="{FF2B5EF4-FFF2-40B4-BE49-F238E27FC236}">
                <a16:creationId xmlns:a16="http://schemas.microsoft.com/office/drawing/2014/main" id="{EDFE2549-7DEE-421A-A3E9-B3233002E9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 radius="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736" y="-659605"/>
            <a:ext cx="11180528" cy="817721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7BB090B-2C50-4FCB-AD9D-38F114AD8F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73354" y="-3278494"/>
            <a:ext cx="4171950" cy="295275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A06F2C33-BAC3-49DD-9584-BC730BA3F0DD}"/>
              </a:ext>
            </a:extLst>
          </p:cNvPr>
          <p:cNvGrpSpPr/>
          <p:nvPr/>
        </p:nvGrpSpPr>
        <p:grpSpPr>
          <a:xfrm>
            <a:off x="1922462" y="90404"/>
            <a:ext cx="8347076" cy="1189662"/>
            <a:chOff x="1922462" y="90404"/>
            <a:chExt cx="8347076" cy="1189662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F64F2B9-5638-46EB-8929-6C2D8219E14B}"/>
                </a:ext>
              </a:extLst>
            </p:cNvPr>
            <p:cNvSpPr/>
            <p:nvPr/>
          </p:nvSpPr>
          <p:spPr>
            <a:xfrm>
              <a:off x="2033408" y="90404"/>
              <a:ext cx="8125184" cy="1189662"/>
            </a:xfrm>
            <a:prstGeom prst="rect">
              <a:avLst/>
            </a:prstGeom>
            <a:solidFill>
              <a:srgbClr val="CB0565"/>
            </a:solidFill>
            <a:ln>
              <a:solidFill>
                <a:srgbClr val="CB056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B0565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F726749-0D87-40F7-AD27-5AA72DAA9C7A}"/>
                </a:ext>
              </a:extLst>
            </p:cNvPr>
            <p:cNvSpPr txBox="1"/>
            <p:nvPr/>
          </p:nvSpPr>
          <p:spPr>
            <a:xfrm>
              <a:off x="1922462" y="223570"/>
              <a:ext cx="834707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PH" sz="5400" dirty="0">
                  <a:solidFill>
                    <a:srgbClr val="1F8AFF"/>
                  </a:solidFill>
                  <a:latin typeface="Rockwell Extra Bold" panose="02060903040505020403" pitchFamily="18" charset="0"/>
                </a:rPr>
                <a:t>Vibrant Music Fest</a:t>
              </a:r>
              <a:endParaRPr lang="en-US" sz="5400" dirty="0">
                <a:solidFill>
                  <a:srgbClr val="1F8AFF"/>
                </a:solidFill>
                <a:latin typeface="Rockwell Extra Bold" panose="02060903040505020403" pitchFamily="18" charset="0"/>
              </a:endParaRPr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00A75EB0-5F62-4F1F-871D-7E22A98493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2572647" y="1963815"/>
            <a:ext cx="1314450" cy="414337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0D94A81-328E-47C8-AAED-F9B602D9848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882773" y="-3031331"/>
            <a:ext cx="1076325" cy="360997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2802DE2-62EE-47B4-99D2-72F1FC924E3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58592" y="-1851612"/>
            <a:ext cx="3667125" cy="809625"/>
          </a:xfrm>
          <a:prstGeom prst="rect">
            <a:avLst/>
          </a:prstGeom>
        </p:spPr>
      </p:pic>
      <p:pic>
        <p:nvPicPr>
          <p:cNvPr id="28" name="POSTER" descr="A picture containing text, book&#10;&#10;Description generated with very high confidence">
            <a:extLst>
              <a:ext uri="{FF2B5EF4-FFF2-40B4-BE49-F238E27FC236}">
                <a16:creationId xmlns:a16="http://schemas.microsoft.com/office/drawing/2014/main" id="{1ED0B9ED-ED95-4C80-9CEA-1C4C916B336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6876" y="3175522"/>
            <a:ext cx="358249" cy="5069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7DC1AFB-E52A-4DE0-A711-7F4622CF345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020287" y="1492382"/>
            <a:ext cx="4145330" cy="508623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9C105C8-0831-441E-95F1-1CF1540D685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-6400802" y="-1"/>
            <a:ext cx="6205011" cy="3509964"/>
          </a:xfrm>
          <a:prstGeom prst="rect">
            <a:avLst/>
          </a:prstGeom>
        </p:spPr>
      </p:pic>
      <p:pic>
        <p:nvPicPr>
          <p:cNvPr id="25" name="Picture 24" descr="A picture containing indoor, person&#10;&#10;Description generated with high confidence">
            <a:extLst>
              <a:ext uri="{FF2B5EF4-FFF2-40B4-BE49-F238E27FC236}">
                <a16:creationId xmlns:a16="http://schemas.microsoft.com/office/drawing/2014/main" id="{9748661E-A851-4FC3-A1A1-991637B1406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0848" y="2870533"/>
            <a:ext cx="5986555" cy="3991037"/>
          </a:xfrm>
          <a:prstGeom prst="rect">
            <a:avLst/>
          </a:prstGeom>
        </p:spPr>
      </p:pic>
      <p:pic>
        <p:nvPicPr>
          <p:cNvPr id="26" name="Picture 25" descr="A group of people on a stage in front of a crowd&#10;&#10;Description generated with very high confidence">
            <a:extLst>
              <a:ext uri="{FF2B5EF4-FFF2-40B4-BE49-F238E27FC236}">
                <a16:creationId xmlns:a16="http://schemas.microsoft.com/office/drawing/2014/main" id="{66D4413B-4211-4663-A6C3-4E615FA139B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85" y="7020080"/>
            <a:ext cx="5001058" cy="3348036"/>
          </a:xfrm>
          <a:prstGeom prst="rect">
            <a:avLst/>
          </a:prstGeom>
        </p:spPr>
      </p:pic>
      <p:pic>
        <p:nvPicPr>
          <p:cNvPr id="27" name="Picture 26" descr="A person on stage with stage lights and an audience&#10;&#10;Description generated with very high confidence">
            <a:extLst>
              <a:ext uri="{FF2B5EF4-FFF2-40B4-BE49-F238E27FC236}">
                <a16:creationId xmlns:a16="http://schemas.microsoft.com/office/drawing/2014/main" id="{BBCF2154-39CA-45F9-BF54-9E86B50121E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0704" y="-3045559"/>
            <a:ext cx="4390862" cy="292724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4E640A5-2BE8-46E6-8C66-A5802935DB3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505791"/>
            <a:ext cx="7158411" cy="1531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5463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E7F682B-E024-4A23-BE5E-E6DC5A84CC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25375" y="1333500"/>
            <a:ext cx="1047750" cy="278130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39E5DF15-D245-49A1-B5BC-B4E1AC47CFA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7960D9-5F62-492A-A3D6-57582EDCA51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186A7"/>
              </a:solidFill>
            </a:endParaRPr>
          </a:p>
        </p:txBody>
      </p:sp>
      <p:pic>
        <p:nvPicPr>
          <p:cNvPr id="16" name="splash" descr="A picture containing cake, dark&#10;&#10;Description generated with high confidence">
            <a:extLst>
              <a:ext uri="{FF2B5EF4-FFF2-40B4-BE49-F238E27FC236}">
                <a16:creationId xmlns:a16="http://schemas.microsoft.com/office/drawing/2014/main" id="{EDFE2549-7DEE-421A-A3E9-B3233002E9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 radius="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736" y="-659605"/>
            <a:ext cx="11180528" cy="817721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7BB090B-2C50-4FCB-AD9D-38F114AD8F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73354" y="-3278494"/>
            <a:ext cx="4171950" cy="2952750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4A8CD2D7-C5E6-4F69-A9CC-D4972559208B}"/>
              </a:ext>
            </a:extLst>
          </p:cNvPr>
          <p:cNvGrpSpPr/>
          <p:nvPr/>
        </p:nvGrpSpPr>
        <p:grpSpPr>
          <a:xfrm>
            <a:off x="1922462" y="-1375538"/>
            <a:ext cx="8347076" cy="1189662"/>
            <a:chOff x="1922462" y="-1375538"/>
            <a:chExt cx="8347076" cy="1189662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F64F2B9-5638-46EB-8929-6C2D8219E14B}"/>
                </a:ext>
              </a:extLst>
            </p:cNvPr>
            <p:cNvSpPr/>
            <p:nvPr/>
          </p:nvSpPr>
          <p:spPr>
            <a:xfrm>
              <a:off x="2033408" y="-1375538"/>
              <a:ext cx="8125184" cy="1189662"/>
            </a:xfrm>
            <a:prstGeom prst="rect">
              <a:avLst/>
            </a:prstGeom>
            <a:solidFill>
              <a:srgbClr val="CB0565"/>
            </a:solidFill>
            <a:ln>
              <a:solidFill>
                <a:srgbClr val="CB056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B0565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F726749-0D87-40F7-AD27-5AA72DAA9C7A}"/>
                </a:ext>
              </a:extLst>
            </p:cNvPr>
            <p:cNvSpPr txBox="1"/>
            <p:nvPr/>
          </p:nvSpPr>
          <p:spPr>
            <a:xfrm>
              <a:off x="1922462" y="-1242372"/>
              <a:ext cx="834707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PH" sz="5400" dirty="0">
                  <a:solidFill>
                    <a:srgbClr val="1F8AFF"/>
                  </a:solidFill>
                  <a:latin typeface="Rockwell Extra Bold" panose="02060903040505020403" pitchFamily="18" charset="0"/>
                </a:rPr>
                <a:t>Vibrant Music Fest</a:t>
              </a:r>
              <a:endParaRPr lang="en-US" sz="5400" dirty="0">
                <a:solidFill>
                  <a:srgbClr val="1F8AFF"/>
                </a:solidFill>
                <a:latin typeface="Rockwell Extra Bold" panose="02060903040505020403" pitchFamily="18" charset="0"/>
              </a:endParaRPr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00A75EB0-5F62-4F1F-871D-7E22A98493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2572647" y="1963815"/>
            <a:ext cx="1314450" cy="414337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0D94A81-328E-47C8-AAED-F9B602D9848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882773" y="-3031331"/>
            <a:ext cx="1076325" cy="360997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2802DE2-62EE-47B4-99D2-72F1FC924E3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58592" y="-1851612"/>
            <a:ext cx="3667125" cy="8096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7DC1AFB-E52A-4DE0-A711-7F4622CF345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020287" y="7486787"/>
            <a:ext cx="4145330" cy="50862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5F4E2BB-DA08-4467-833A-B30137D92C4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1" y="-1"/>
            <a:ext cx="6205011" cy="3509964"/>
          </a:xfrm>
          <a:prstGeom prst="rect">
            <a:avLst/>
          </a:prstGeom>
        </p:spPr>
      </p:pic>
      <p:pic>
        <p:nvPicPr>
          <p:cNvPr id="18" name="Picture 17" descr="A picture containing indoor, person&#10;&#10;Description generated with high confidence">
            <a:extLst>
              <a:ext uri="{FF2B5EF4-FFF2-40B4-BE49-F238E27FC236}">
                <a16:creationId xmlns:a16="http://schemas.microsoft.com/office/drawing/2014/main" id="{A32FD2D3-F6B7-42CD-ACA2-528B25373C0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5010" y="2870533"/>
            <a:ext cx="5986555" cy="3991037"/>
          </a:xfrm>
          <a:prstGeom prst="rect">
            <a:avLst/>
          </a:prstGeom>
        </p:spPr>
      </p:pic>
      <p:pic>
        <p:nvPicPr>
          <p:cNvPr id="20" name="Picture 19" descr="A group of people on a stage in front of a crowd&#10;&#10;Description generated with very high confidence">
            <a:extLst>
              <a:ext uri="{FF2B5EF4-FFF2-40B4-BE49-F238E27FC236}">
                <a16:creationId xmlns:a16="http://schemas.microsoft.com/office/drawing/2014/main" id="{7BD6A2DC-2CAC-49CD-BE26-00CB3C6B23F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85" y="3509963"/>
            <a:ext cx="5001058" cy="3348036"/>
          </a:xfrm>
          <a:prstGeom prst="rect">
            <a:avLst/>
          </a:prstGeom>
        </p:spPr>
      </p:pic>
      <p:pic>
        <p:nvPicPr>
          <p:cNvPr id="22" name="Picture 21" descr="A person on stage with stage lights and an audience&#10;&#10;Description generated with very high confidence">
            <a:extLst>
              <a:ext uri="{FF2B5EF4-FFF2-40B4-BE49-F238E27FC236}">
                <a16:creationId xmlns:a16="http://schemas.microsoft.com/office/drawing/2014/main" id="{3AC5CA85-AA26-4160-8C28-E7C7B54E1E8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0704" y="-73759"/>
            <a:ext cx="4390862" cy="2927242"/>
          </a:xfrm>
          <a:prstGeom prst="rect">
            <a:avLst/>
          </a:prstGeom>
        </p:spPr>
      </p:pic>
      <p:pic>
        <p:nvPicPr>
          <p:cNvPr id="15" name="POSTER" descr="A picture containing text, book&#10;&#10;Description generated with very high confidence">
            <a:extLst>
              <a:ext uri="{FF2B5EF4-FFF2-40B4-BE49-F238E27FC236}">
                <a16:creationId xmlns:a16="http://schemas.microsoft.com/office/drawing/2014/main" id="{D3D57A3C-2105-4E7B-9EB6-7CC779CA181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5201" y="1012371"/>
            <a:ext cx="3415502" cy="4833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6949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E7F682B-E024-4A23-BE5E-E6DC5A84CC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25375" y="1333500"/>
            <a:ext cx="1047750" cy="278130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39E5DF15-D245-49A1-B5BC-B4E1AC47CFA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7960D9-5F62-492A-A3D6-57582EDCA51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186A7"/>
          </a:solidFill>
          <a:ln>
            <a:solidFill>
              <a:srgbClr val="E186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186A7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7BB090B-2C50-4FCB-AD9D-38F114AD8F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3354" y="-3278494"/>
            <a:ext cx="4171950" cy="295275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F64F2B9-5638-46EB-8929-6C2D8219E14B}"/>
              </a:ext>
            </a:extLst>
          </p:cNvPr>
          <p:cNvSpPr/>
          <p:nvPr/>
        </p:nvSpPr>
        <p:spPr>
          <a:xfrm>
            <a:off x="2033408" y="2332037"/>
            <a:ext cx="8125184" cy="2193926"/>
          </a:xfrm>
          <a:prstGeom prst="rect">
            <a:avLst/>
          </a:prstGeom>
          <a:solidFill>
            <a:srgbClr val="D4384E"/>
          </a:solidFill>
          <a:ln>
            <a:solidFill>
              <a:srgbClr val="D438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186A7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F726749-0D87-40F7-AD27-5AA72DAA9C7A}"/>
              </a:ext>
            </a:extLst>
          </p:cNvPr>
          <p:cNvSpPr txBox="1"/>
          <p:nvPr/>
        </p:nvSpPr>
        <p:spPr>
          <a:xfrm>
            <a:off x="1922462" y="2921169"/>
            <a:ext cx="834707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6000" dirty="0">
                <a:solidFill>
                  <a:srgbClr val="31A9C1"/>
                </a:solidFill>
                <a:latin typeface="Rockwell Extra Bold" panose="02060903040505020403" pitchFamily="18" charset="0"/>
              </a:rPr>
              <a:t>Mr. and Ms. APC</a:t>
            </a:r>
            <a:endParaRPr lang="en-US" sz="6000" dirty="0">
              <a:solidFill>
                <a:srgbClr val="31A9C1"/>
              </a:solidFill>
              <a:latin typeface="Rockwell Extra Bold" panose="02060903040505020403" pitchFamily="18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0A75EB0-5F62-4F1F-871D-7E22A98493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572647" y="1963815"/>
            <a:ext cx="1314450" cy="414337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0D94A81-328E-47C8-AAED-F9B602D984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882773" y="-3031331"/>
            <a:ext cx="1076325" cy="3609975"/>
          </a:xfrm>
          <a:prstGeom prst="rect">
            <a:avLst/>
          </a:prstGeom>
        </p:spPr>
      </p:pic>
      <p:sp>
        <p:nvSpPr>
          <p:cNvPr id="13" name="Flowchart: Data 12">
            <a:extLst>
              <a:ext uri="{FF2B5EF4-FFF2-40B4-BE49-F238E27FC236}">
                <a16:creationId xmlns:a16="http://schemas.microsoft.com/office/drawing/2014/main" id="{6D8EC651-9966-4432-8C31-A4B773C2A4F3}"/>
              </a:ext>
            </a:extLst>
          </p:cNvPr>
          <p:cNvSpPr/>
          <p:nvPr/>
        </p:nvSpPr>
        <p:spPr>
          <a:xfrm>
            <a:off x="12747627" y="0"/>
            <a:ext cx="9143999" cy="1333500"/>
          </a:xfrm>
          <a:prstGeom prst="flowChartInputOutput">
            <a:avLst/>
          </a:prstGeom>
          <a:solidFill>
            <a:srgbClr val="E2B9B3"/>
          </a:solidFill>
          <a:ln>
            <a:solidFill>
              <a:srgbClr val="E2B9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2B9B3"/>
              </a:solidFill>
            </a:endParaRPr>
          </a:p>
        </p:txBody>
      </p:sp>
      <p:sp>
        <p:nvSpPr>
          <p:cNvPr id="15" name="Flowchart: Data 14">
            <a:extLst>
              <a:ext uri="{FF2B5EF4-FFF2-40B4-BE49-F238E27FC236}">
                <a16:creationId xmlns:a16="http://schemas.microsoft.com/office/drawing/2014/main" id="{4A861E5A-5C3C-4D4B-AE10-074823B429AE}"/>
              </a:ext>
            </a:extLst>
          </p:cNvPr>
          <p:cNvSpPr/>
          <p:nvPr/>
        </p:nvSpPr>
        <p:spPr>
          <a:xfrm>
            <a:off x="-9318626" y="5524500"/>
            <a:ext cx="9143999" cy="1333500"/>
          </a:xfrm>
          <a:prstGeom prst="flowChartInputOutput">
            <a:avLst/>
          </a:prstGeom>
          <a:solidFill>
            <a:srgbClr val="E2B9B3"/>
          </a:solidFill>
          <a:ln>
            <a:solidFill>
              <a:srgbClr val="E2B9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2B9B3"/>
              </a:solidFill>
            </a:endParaRPr>
          </a:p>
        </p:txBody>
      </p:sp>
      <p:pic>
        <p:nvPicPr>
          <p:cNvPr id="16" name="Picture 15" descr="A picture containing indoor, table, wall, ceiling&#10;&#10;Description generated with very high confidence">
            <a:extLst>
              <a:ext uri="{FF2B5EF4-FFF2-40B4-BE49-F238E27FC236}">
                <a16:creationId xmlns:a16="http://schemas.microsoft.com/office/drawing/2014/main" id="{9FC2043F-D01E-42BB-B1E3-6E9E5B03522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97" r="2" b="10992"/>
          <a:stretch/>
        </p:blipFill>
        <p:spPr>
          <a:xfrm>
            <a:off x="1" y="7256220"/>
            <a:ext cx="6099048" cy="3428990"/>
          </a:xfrm>
          <a:prstGeom prst="rect">
            <a:avLst/>
          </a:prstGeom>
        </p:spPr>
      </p:pic>
      <p:pic>
        <p:nvPicPr>
          <p:cNvPr id="17" name="Picture 16" descr="A picture containing colorful, kite, building, outdoor&#10;&#10;Description generated with very high confidence">
            <a:extLst>
              <a:ext uri="{FF2B5EF4-FFF2-40B4-BE49-F238E27FC236}">
                <a16:creationId xmlns:a16="http://schemas.microsoft.com/office/drawing/2014/main" id="{58C5D5FB-CA9E-458F-B1DF-68B9A3649EB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" r="2" b="2"/>
          <a:stretch/>
        </p:blipFill>
        <p:spPr>
          <a:xfrm>
            <a:off x="12801609" y="3429000"/>
            <a:ext cx="6099048" cy="3429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7E22EAA-6E5E-46E3-941D-00CEBBA05E56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74" r="2" b="12749"/>
          <a:stretch/>
        </p:blipFill>
        <p:spPr>
          <a:xfrm>
            <a:off x="-6443186" y="10"/>
            <a:ext cx="6099048" cy="3428990"/>
          </a:xfrm>
          <a:prstGeom prst="rect">
            <a:avLst/>
          </a:prstGeom>
        </p:spPr>
      </p:pic>
      <p:pic>
        <p:nvPicPr>
          <p:cNvPr id="19" name="Picture 18" descr="A person standing in front of a store&#10;&#10;Description generated with high confidence">
            <a:extLst>
              <a:ext uri="{FF2B5EF4-FFF2-40B4-BE49-F238E27FC236}">
                <a16:creationId xmlns:a16="http://schemas.microsoft.com/office/drawing/2014/main" id="{25EAB4C2-EB29-4644-BBC3-6892007ECCE0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r="2" b="52"/>
          <a:stretch/>
        </p:blipFill>
        <p:spPr>
          <a:xfrm>
            <a:off x="6092952" y="-3650230"/>
            <a:ext cx="6099048" cy="34290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ADC405E-0AFB-46A1-9173-F6753C70889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0437" y="1714505"/>
            <a:ext cx="3345029" cy="1181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4889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4A5E6CEF-116D-4A97-9B8F-AE814B14F9E8}"/>
              </a:ext>
            </a:extLst>
          </p:cNvPr>
          <p:cNvSpPr/>
          <p:nvPr/>
        </p:nvSpPr>
        <p:spPr>
          <a:xfrm>
            <a:off x="2033408" y="2332037"/>
            <a:ext cx="8125184" cy="2193926"/>
          </a:xfrm>
          <a:prstGeom prst="rect">
            <a:avLst/>
          </a:prstGeom>
          <a:solidFill>
            <a:srgbClr val="D4384E"/>
          </a:solidFill>
          <a:ln>
            <a:solidFill>
              <a:srgbClr val="D438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186A7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6D4EEE8-3003-4665-A765-241DA62570CC}"/>
              </a:ext>
            </a:extLst>
          </p:cNvPr>
          <p:cNvSpPr txBox="1"/>
          <p:nvPr/>
        </p:nvSpPr>
        <p:spPr>
          <a:xfrm>
            <a:off x="1922462" y="2921169"/>
            <a:ext cx="834707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6000" dirty="0">
                <a:solidFill>
                  <a:srgbClr val="31A9C1"/>
                </a:solidFill>
                <a:latin typeface="Rockwell Extra Bold" panose="02060903040505020403" pitchFamily="18" charset="0"/>
              </a:rPr>
              <a:t>Mr. and Ms. APC</a:t>
            </a:r>
            <a:endParaRPr lang="en-US" sz="6000" dirty="0">
              <a:solidFill>
                <a:srgbClr val="31A9C1"/>
              </a:solidFill>
              <a:latin typeface="Rockwell Extra Bold" panose="02060903040505020403" pitchFamily="18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C27B6E4-BB09-402E-9685-B3CFF567D3F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186A7"/>
          </a:solidFill>
          <a:ln>
            <a:solidFill>
              <a:srgbClr val="E186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186A7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1320568-3DC1-4373-8786-4413791042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0437" y="1714505"/>
            <a:ext cx="3345029" cy="1181910"/>
          </a:xfrm>
          <a:prstGeom prst="rect">
            <a:avLst/>
          </a:prstGeom>
        </p:spPr>
      </p:pic>
      <p:pic>
        <p:nvPicPr>
          <p:cNvPr id="13" name="Picture 12" descr="A picture containing indoor, table, wall, ceiling&#10;&#10;Description generated with very high confidence">
            <a:extLst>
              <a:ext uri="{FF2B5EF4-FFF2-40B4-BE49-F238E27FC236}">
                <a16:creationId xmlns:a16="http://schemas.microsoft.com/office/drawing/2014/main" id="{7CA73490-393C-4CA2-9F5B-E5BB4D7F431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97" r="2" b="10992"/>
          <a:stretch/>
        </p:blipFill>
        <p:spPr>
          <a:xfrm>
            <a:off x="1" y="10"/>
            <a:ext cx="6099048" cy="3428990"/>
          </a:xfrm>
          <a:prstGeom prst="rect">
            <a:avLst/>
          </a:prstGeom>
        </p:spPr>
      </p:pic>
      <p:pic>
        <p:nvPicPr>
          <p:cNvPr id="7" name="Picture 6" descr="A picture containing colorful, kite, building, outdoor&#10;&#10;Description generated with very high confidence">
            <a:extLst>
              <a:ext uri="{FF2B5EF4-FFF2-40B4-BE49-F238E27FC236}">
                <a16:creationId xmlns:a16="http://schemas.microsoft.com/office/drawing/2014/main" id="{F8A26A02-FE44-40DF-AA94-BE05B177996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" r="2" b="2"/>
          <a:stretch/>
        </p:blipFill>
        <p:spPr>
          <a:xfrm>
            <a:off x="1" y="3429000"/>
            <a:ext cx="6099048" cy="3429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7C9BD21-17F1-42F6-B009-7D2A821C127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74" r="2" b="12749"/>
          <a:stretch/>
        </p:blipFill>
        <p:spPr>
          <a:xfrm>
            <a:off x="6092952" y="10"/>
            <a:ext cx="6099048" cy="3428990"/>
          </a:xfrm>
          <a:prstGeom prst="rect">
            <a:avLst/>
          </a:prstGeom>
        </p:spPr>
      </p:pic>
      <p:pic>
        <p:nvPicPr>
          <p:cNvPr id="5" name="Picture 4" descr="A person standing in front of a store&#10;&#10;Description generated with high confidence">
            <a:extLst>
              <a:ext uri="{FF2B5EF4-FFF2-40B4-BE49-F238E27FC236}">
                <a16:creationId xmlns:a16="http://schemas.microsoft.com/office/drawing/2014/main" id="{27850BB3-B1C0-49E0-889D-993F5DF5135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2" b="52"/>
          <a:stretch/>
        </p:blipFill>
        <p:spPr>
          <a:xfrm>
            <a:off x="6092952" y="3429000"/>
            <a:ext cx="6099048" cy="3429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CBD8ABF-BA3A-46F2-9BBC-E19B4B58CF25}"/>
              </a:ext>
            </a:extLst>
          </p:cNvPr>
          <p:cNvSpPr/>
          <p:nvPr/>
        </p:nvSpPr>
        <p:spPr>
          <a:xfrm>
            <a:off x="3316514" y="3058171"/>
            <a:ext cx="5558972" cy="1096963"/>
          </a:xfrm>
          <a:prstGeom prst="rect">
            <a:avLst/>
          </a:prstGeom>
          <a:solidFill>
            <a:srgbClr val="D4384E"/>
          </a:solidFill>
          <a:ln>
            <a:solidFill>
              <a:srgbClr val="D438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186A7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458BF06-F9C3-49B7-BD10-DD9011DBEDEF}"/>
              </a:ext>
            </a:extLst>
          </p:cNvPr>
          <p:cNvSpPr txBox="1"/>
          <p:nvPr/>
        </p:nvSpPr>
        <p:spPr>
          <a:xfrm>
            <a:off x="2074862" y="3191154"/>
            <a:ext cx="83470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4800" dirty="0">
                <a:solidFill>
                  <a:srgbClr val="31A9C1"/>
                </a:solidFill>
                <a:latin typeface="Rockwell Extra Bold" panose="02060903040505020403" pitchFamily="18" charset="0"/>
              </a:rPr>
              <a:t>Stage Design</a:t>
            </a:r>
            <a:endParaRPr lang="en-US" sz="4800" dirty="0">
              <a:solidFill>
                <a:srgbClr val="31A9C1"/>
              </a:solidFill>
              <a:latin typeface="Rockwell Extra Bold" panose="02060903040505020403" pitchFamily="18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4E19A93-29D1-4B4C-97AA-D682F3D712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2969" y="2702867"/>
            <a:ext cx="1866063" cy="659342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E72D7617-C83D-4135-9B55-93F051A1870B}"/>
              </a:ext>
            </a:extLst>
          </p:cNvPr>
          <p:cNvGrpSpPr/>
          <p:nvPr/>
        </p:nvGrpSpPr>
        <p:grpSpPr>
          <a:xfrm>
            <a:off x="959945" y="-1921827"/>
            <a:ext cx="10266014" cy="1713145"/>
            <a:chOff x="959945" y="22009"/>
            <a:chExt cx="10266014" cy="1713145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8F8E3DF-880E-4CEF-B758-FDEBEE76DE1C}"/>
                </a:ext>
              </a:extLst>
            </p:cNvPr>
            <p:cNvGrpSpPr/>
            <p:nvPr/>
          </p:nvGrpSpPr>
          <p:grpSpPr>
            <a:xfrm>
              <a:off x="959945" y="578644"/>
              <a:ext cx="10266014" cy="1156510"/>
              <a:chOff x="2259361" y="240462"/>
              <a:chExt cx="10266014" cy="1156510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00D876D9-B73F-47AD-B0A8-F940A21AD876}"/>
                  </a:ext>
                </a:extLst>
              </p:cNvPr>
              <p:cNvSpPr/>
              <p:nvPr/>
            </p:nvSpPr>
            <p:spPr>
              <a:xfrm>
                <a:off x="2259361" y="240462"/>
                <a:ext cx="10266014" cy="1156510"/>
              </a:xfrm>
              <a:prstGeom prst="rect">
                <a:avLst/>
              </a:prstGeom>
              <a:solidFill>
                <a:srgbClr val="D4384E"/>
              </a:solidFill>
              <a:ln>
                <a:solidFill>
                  <a:srgbClr val="D4384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E186A7"/>
                  </a:solidFill>
                </a:endParaRP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746B099-EA83-4E3F-98B3-EEE3A270E1DD}"/>
                  </a:ext>
                </a:extLst>
              </p:cNvPr>
              <p:cNvSpPr txBox="1"/>
              <p:nvPr/>
            </p:nvSpPr>
            <p:spPr>
              <a:xfrm>
                <a:off x="2259361" y="464774"/>
                <a:ext cx="10266014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PH" sz="4000" dirty="0">
                    <a:solidFill>
                      <a:srgbClr val="31A9C1"/>
                    </a:solidFill>
                    <a:latin typeface="Rockwell Extra Bold" panose="02060903040505020403" pitchFamily="18" charset="0"/>
                  </a:rPr>
                  <a:t>Mr. and Ms. APC Committees</a:t>
                </a:r>
                <a:endParaRPr lang="en-US" sz="4000" dirty="0">
                  <a:solidFill>
                    <a:srgbClr val="31A9C1"/>
                  </a:solidFill>
                  <a:latin typeface="Rockwell Extra Bold" panose="02060903040505020403" pitchFamily="18" charset="0"/>
                </a:endParaRPr>
              </a:p>
            </p:txBody>
          </p:sp>
        </p:grp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B352298B-F772-4964-9850-8398EF7C6D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27582" y="22009"/>
              <a:ext cx="2524643" cy="892040"/>
            </a:xfrm>
            <a:prstGeom prst="rect">
              <a:avLst/>
            </a:prstGeom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6DDE627-C88A-4604-BDF0-CAD17DE21DC7}"/>
              </a:ext>
            </a:extLst>
          </p:cNvPr>
          <p:cNvGrpSpPr/>
          <p:nvPr/>
        </p:nvGrpSpPr>
        <p:grpSpPr>
          <a:xfrm>
            <a:off x="1345715" y="7122059"/>
            <a:ext cx="4263770" cy="1686014"/>
            <a:chOff x="959945" y="3771932"/>
            <a:chExt cx="4263770" cy="1686014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0AD5761-27B4-4364-86F8-4AA84B365B35}"/>
                </a:ext>
              </a:extLst>
            </p:cNvPr>
            <p:cNvSpPr/>
            <p:nvPr/>
          </p:nvSpPr>
          <p:spPr>
            <a:xfrm>
              <a:off x="1026619" y="3771932"/>
              <a:ext cx="4197096" cy="1686014"/>
            </a:xfrm>
            <a:prstGeom prst="rect">
              <a:avLst/>
            </a:prstGeom>
            <a:solidFill>
              <a:srgbClr val="D4384E"/>
            </a:solidFill>
            <a:ln>
              <a:solidFill>
                <a:srgbClr val="D4384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E186A7"/>
                </a:solidFill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61AB7BB-29EF-4AF8-8A63-17E736E3752E}"/>
                </a:ext>
              </a:extLst>
            </p:cNvPr>
            <p:cNvSpPr txBox="1"/>
            <p:nvPr/>
          </p:nvSpPr>
          <p:spPr>
            <a:xfrm>
              <a:off x="959945" y="3860616"/>
              <a:ext cx="4196255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2400" dirty="0">
                  <a:solidFill>
                    <a:srgbClr val="31A9C1"/>
                  </a:solidFill>
                  <a:latin typeface="Rockwell Extra Bold" panose="02060903040505020403" pitchFamily="18" charset="0"/>
                </a:rPr>
                <a:t>Technical Committee</a:t>
              </a:r>
            </a:p>
            <a:p>
              <a:pPr marL="800100" lvl="1" indent="-342900">
                <a:buFontTx/>
                <a:buChar char="-"/>
              </a:pPr>
              <a:r>
                <a:rPr lang="en-PH" sz="2400" dirty="0">
                  <a:solidFill>
                    <a:srgbClr val="31A9C1"/>
                  </a:solidFill>
                  <a:latin typeface="Rockwell Extra Bold" panose="02060903040505020403" pitchFamily="18" charset="0"/>
                </a:rPr>
                <a:t>Lights and Sound</a:t>
              </a:r>
              <a:endParaRPr lang="en-US" sz="2400" dirty="0">
                <a:solidFill>
                  <a:srgbClr val="31A9C1"/>
                </a:solidFill>
                <a:latin typeface="Rockwell Extra Bold" panose="02060903040505020403" pitchFamily="18" charset="0"/>
              </a:endParaRPr>
            </a:p>
            <a:p>
              <a:pPr marL="800100" lvl="1" indent="-342900">
                <a:buFontTx/>
                <a:buChar char="-"/>
              </a:pPr>
              <a:r>
                <a:rPr lang="en-PH" sz="2400" dirty="0">
                  <a:solidFill>
                    <a:srgbClr val="31A9C1"/>
                  </a:solidFill>
                  <a:latin typeface="Rockwell Extra Bold" panose="02060903040505020403" pitchFamily="18" charset="0"/>
                </a:rPr>
                <a:t>Projectors</a:t>
              </a:r>
            </a:p>
            <a:p>
              <a:pPr marL="800100" lvl="1" indent="-342900">
                <a:buFontTx/>
                <a:buChar char="-"/>
              </a:pPr>
              <a:r>
                <a:rPr lang="en-PH" sz="2400" dirty="0">
                  <a:solidFill>
                    <a:srgbClr val="31A9C1"/>
                  </a:solidFill>
                  <a:latin typeface="Rockwell Extra Bold" panose="02060903040505020403" pitchFamily="18" charset="0"/>
                </a:rPr>
                <a:t>Tabulation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B1AB750-91CE-4E38-B6DC-407393FD0A83}"/>
              </a:ext>
            </a:extLst>
          </p:cNvPr>
          <p:cNvGrpSpPr/>
          <p:nvPr/>
        </p:nvGrpSpPr>
        <p:grpSpPr>
          <a:xfrm>
            <a:off x="6650030" y="7127614"/>
            <a:ext cx="4263770" cy="1686014"/>
            <a:chOff x="959945" y="3771931"/>
            <a:chExt cx="4263770" cy="2112233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FF2F1965-D91A-4A88-B621-D224FFEFED9F}"/>
                </a:ext>
              </a:extLst>
            </p:cNvPr>
            <p:cNvSpPr/>
            <p:nvPr/>
          </p:nvSpPr>
          <p:spPr>
            <a:xfrm>
              <a:off x="1026619" y="3771931"/>
              <a:ext cx="4197096" cy="2112233"/>
            </a:xfrm>
            <a:prstGeom prst="rect">
              <a:avLst/>
            </a:prstGeom>
            <a:solidFill>
              <a:srgbClr val="D4384E"/>
            </a:solidFill>
            <a:ln>
              <a:solidFill>
                <a:srgbClr val="D4384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E186A7"/>
                </a:solidFill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61B615E-5A5A-4F0D-A47A-6926C0555F66}"/>
                </a:ext>
              </a:extLst>
            </p:cNvPr>
            <p:cNvSpPr txBox="1"/>
            <p:nvPr/>
          </p:nvSpPr>
          <p:spPr>
            <a:xfrm>
              <a:off x="959945" y="3860616"/>
              <a:ext cx="4196255" cy="19664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2400" dirty="0">
                  <a:solidFill>
                    <a:srgbClr val="31A9C1"/>
                  </a:solidFill>
                  <a:latin typeface="Rockwell Extra Bold" panose="02060903040505020403" pitchFamily="18" charset="0"/>
                </a:rPr>
                <a:t>Creatives Committee</a:t>
              </a:r>
            </a:p>
            <a:p>
              <a:pPr marL="800100" lvl="1" indent="-342900">
                <a:buFontTx/>
                <a:buChar char="-"/>
              </a:pPr>
              <a:r>
                <a:rPr lang="en-PH" sz="2400" dirty="0">
                  <a:solidFill>
                    <a:srgbClr val="31A9C1"/>
                  </a:solidFill>
                  <a:latin typeface="Rockwell Extra Bold" panose="02060903040505020403" pitchFamily="18" charset="0"/>
                </a:rPr>
                <a:t>Documentation</a:t>
              </a:r>
            </a:p>
            <a:p>
              <a:pPr marL="800100" lvl="1" indent="-342900">
                <a:buFontTx/>
                <a:buChar char="-"/>
              </a:pPr>
              <a:r>
                <a:rPr lang="en-PH" sz="2400" dirty="0">
                  <a:solidFill>
                    <a:srgbClr val="31A9C1"/>
                  </a:solidFill>
                  <a:latin typeface="Rockwell Extra Bold" panose="02060903040505020403" pitchFamily="18" charset="0"/>
                </a:rPr>
                <a:t>Photoshoot</a:t>
              </a:r>
            </a:p>
            <a:p>
              <a:pPr marL="800100" lvl="1" indent="-342900">
                <a:buFontTx/>
                <a:buChar char="-"/>
              </a:pPr>
              <a:r>
                <a:rPr lang="en-PH" sz="2400" dirty="0">
                  <a:solidFill>
                    <a:srgbClr val="31A9C1"/>
                  </a:solidFill>
                  <a:latin typeface="Rockwell Extra Bold" panose="02060903040505020403" pitchFamily="18" charset="0"/>
                </a:rPr>
                <a:t>Stage Design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C20DBD5-2299-4052-96C1-C122AB388735}"/>
              </a:ext>
            </a:extLst>
          </p:cNvPr>
          <p:cNvGrpSpPr/>
          <p:nvPr/>
        </p:nvGrpSpPr>
        <p:grpSpPr>
          <a:xfrm>
            <a:off x="1345715" y="9013094"/>
            <a:ext cx="4263770" cy="1686014"/>
            <a:chOff x="959947" y="3771931"/>
            <a:chExt cx="4263770" cy="2112233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97749A47-E68D-4442-A57A-F11EAFB0386A}"/>
                </a:ext>
              </a:extLst>
            </p:cNvPr>
            <p:cNvSpPr/>
            <p:nvPr/>
          </p:nvSpPr>
          <p:spPr>
            <a:xfrm>
              <a:off x="1026621" y="3771931"/>
              <a:ext cx="4197096" cy="2112233"/>
            </a:xfrm>
            <a:prstGeom prst="rect">
              <a:avLst/>
            </a:prstGeom>
            <a:solidFill>
              <a:srgbClr val="D4384E"/>
            </a:solidFill>
            <a:ln>
              <a:solidFill>
                <a:srgbClr val="D4384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E186A7"/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2EAF5C6-55E9-4628-BB77-B437B10FB6F4}"/>
                </a:ext>
              </a:extLst>
            </p:cNvPr>
            <p:cNvSpPr txBox="1"/>
            <p:nvPr/>
          </p:nvSpPr>
          <p:spPr>
            <a:xfrm>
              <a:off x="959947" y="3881375"/>
              <a:ext cx="3541746" cy="19664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2400" dirty="0">
                  <a:solidFill>
                    <a:srgbClr val="31A9C1"/>
                  </a:solidFill>
                  <a:latin typeface="Rockwell Extra Bold" panose="02060903040505020403" pitchFamily="18" charset="0"/>
                </a:rPr>
                <a:t>Ushers Committee</a:t>
              </a:r>
            </a:p>
            <a:p>
              <a:pPr marL="800100" lvl="1" indent="-342900">
                <a:buFontTx/>
                <a:buChar char="-"/>
              </a:pPr>
              <a:r>
                <a:rPr lang="en-PH" sz="2400" dirty="0">
                  <a:solidFill>
                    <a:srgbClr val="31A9C1"/>
                  </a:solidFill>
                  <a:latin typeface="Rockwell Extra Bold" panose="02060903040505020403" pitchFamily="18" charset="0"/>
                </a:rPr>
                <a:t>Registration</a:t>
              </a:r>
            </a:p>
            <a:p>
              <a:pPr marL="800100" lvl="1" indent="-342900">
                <a:buFontTx/>
                <a:buChar char="-"/>
              </a:pPr>
              <a:r>
                <a:rPr lang="en-PH" sz="2400" dirty="0">
                  <a:solidFill>
                    <a:srgbClr val="31A9C1"/>
                  </a:solidFill>
                  <a:latin typeface="Rockwell Extra Bold" panose="02060903040505020403" pitchFamily="18" charset="0"/>
                </a:rPr>
                <a:t>House</a:t>
              </a:r>
            </a:p>
            <a:p>
              <a:pPr marL="800100" lvl="1" indent="-342900">
                <a:buFontTx/>
                <a:buChar char="-"/>
              </a:pPr>
              <a:r>
                <a:rPr lang="en-PH" sz="2400" dirty="0">
                  <a:solidFill>
                    <a:srgbClr val="31A9C1"/>
                  </a:solidFill>
                  <a:latin typeface="Rockwell Extra Bold" panose="02060903040505020403" pitchFamily="18" charset="0"/>
                </a:rPr>
                <a:t>Escorts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3AE08D11-2901-4A20-BE7B-4572DCF2D64F}"/>
              </a:ext>
            </a:extLst>
          </p:cNvPr>
          <p:cNvGrpSpPr/>
          <p:nvPr/>
        </p:nvGrpSpPr>
        <p:grpSpPr>
          <a:xfrm>
            <a:off x="6650030" y="9013094"/>
            <a:ext cx="4423454" cy="1686014"/>
            <a:chOff x="959945" y="3771931"/>
            <a:chExt cx="4423454" cy="2112232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2D9644BE-ECC1-40A1-971B-11D2956EB66A}"/>
                </a:ext>
              </a:extLst>
            </p:cNvPr>
            <p:cNvSpPr/>
            <p:nvPr/>
          </p:nvSpPr>
          <p:spPr>
            <a:xfrm>
              <a:off x="1026621" y="3771931"/>
              <a:ext cx="4196254" cy="2112232"/>
            </a:xfrm>
            <a:prstGeom prst="rect">
              <a:avLst/>
            </a:prstGeom>
            <a:solidFill>
              <a:srgbClr val="D4384E"/>
            </a:solidFill>
            <a:ln>
              <a:solidFill>
                <a:srgbClr val="D4384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E186A7"/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B211C48-8B0D-4CC7-9531-91B1C357DA89}"/>
                </a:ext>
              </a:extLst>
            </p:cNvPr>
            <p:cNvSpPr txBox="1"/>
            <p:nvPr/>
          </p:nvSpPr>
          <p:spPr>
            <a:xfrm>
              <a:off x="959945" y="3860616"/>
              <a:ext cx="4423454" cy="19664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2400" dirty="0">
                  <a:solidFill>
                    <a:srgbClr val="31A9C1"/>
                  </a:solidFill>
                  <a:latin typeface="Rockwell Extra Bold" panose="02060903040505020403" pitchFamily="18" charset="0"/>
                </a:rPr>
                <a:t>Backstage Committee</a:t>
              </a:r>
            </a:p>
            <a:p>
              <a:pPr marL="800100" lvl="1" indent="-342900">
                <a:buFontTx/>
                <a:buChar char="-"/>
              </a:pPr>
              <a:r>
                <a:rPr lang="en-PH" sz="2400" dirty="0">
                  <a:solidFill>
                    <a:srgbClr val="31A9C1"/>
                  </a:solidFill>
                  <a:latin typeface="Rockwell Extra Bold" panose="02060903040505020403" pitchFamily="18" charset="0"/>
                </a:rPr>
                <a:t>Rehearsals</a:t>
              </a:r>
            </a:p>
            <a:p>
              <a:pPr marL="800100" lvl="1" indent="-342900">
                <a:buFontTx/>
                <a:buChar char="-"/>
              </a:pPr>
              <a:r>
                <a:rPr lang="en-PH" sz="2400" dirty="0">
                  <a:solidFill>
                    <a:srgbClr val="31A9C1"/>
                  </a:solidFill>
                  <a:latin typeface="Rockwell Extra Bold" panose="02060903040505020403" pitchFamily="18" charset="0"/>
                </a:rPr>
                <a:t>Program Flow</a:t>
              </a:r>
            </a:p>
            <a:p>
              <a:pPr marL="800100" lvl="1" indent="-342900">
                <a:buFontTx/>
                <a:buChar char="-"/>
              </a:pPr>
              <a:r>
                <a:rPr lang="en-PH" sz="2400" dirty="0">
                  <a:solidFill>
                    <a:srgbClr val="31A9C1"/>
                  </a:solidFill>
                  <a:latin typeface="Rockwell Extra Bold" panose="02060903040505020403" pitchFamily="18" charset="0"/>
                </a:rPr>
                <a:t>Dressing Room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300129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E7F682B-E024-4A23-BE5E-E6DC5A84CC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25375" y="1333500"/>
            <a:ext cx="1047750" cy="278130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39E5DF15-D245-49A1-B5BC-B4E1AC47CFA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7960D9-5F62-492A-A3D6-57582EDCA51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186A7"/>
          </a:solidFill>
          <a:ln>
            <a:solidFill>
              <a:srgbClr val="E186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186A7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7BB090B-2C50-4FCB-AD9D-38F114AD8F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3354" y="-3278494"/>
            <a:ext cx="4171950" cy="295275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0A75EB0-5F62-4F1F-871D-7E22A98493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572647" y="1963815"/>
            <a:ext cx="1314450" cy="414337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0D94A81-328E-47C8-AAED-F9B602D984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882773" y="-3031331"/>
            <a:ext cx="1076325" cy="3609975"/>
          </a:xfrm>
          <a:prstGeom prst="rect">
            <a:avLst/>
          </a:prstGeom>
        </p:spPr>
      </p:pic>
      <p:sp>
        <p:nvSpPr>
          <p:cNvPr id="13" name="Flowchart: Data 12">
            <a:extLst>
              <a:ext uri="{FF2B5EF4-FFF2-40B4-BE49-F238E27FC236}">
                <a16:creationId xmlns:a16="http://schemas.microsoft.com/office/drawing/2014/main" id="{6D8EC651-9966-4432-8C31-A4B773C2A4F3}"/>
              </a:ext>
            </a:extLst>
          </p:cNvPr>
          <p:cNvSpPr/>
          <p:nvPr/>
        </p:nvSpPr>
        <p:spPr>
          <a:xfrm>
            <a:off x="12747627" y="0"/>
            <a:ext cx="9143999" cy="1333500"/>
          </a:xfrm>
          <a:prstGeom prst="flowChartInputOutput">
            <a:avLst/>
          </a:prstGeom>
          <a:solidFill>
            <a:srgbClr val="E2B9B3"/>
          </a:solidFill>
          <a:ln>
            <a:solidFill>
              <a:srgbClr val="E2B9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2B9B3"/>
              </a:solidFill>
            </a:endParaRPr>
          </a:p>
        </p:txBody>
      </p:sp>
      <p:sp>
        <p:nvSpPr>
          <p:cNvPr id="15" name="Flowchart: Data 14">
            <a:extLst>
              <a:ext uri="{FF2B5EF4-FFF2-40B4-BE49-F238E27FC236}">
                <a16:creationId xmlns:a16="http://schemas.microsoft.com/office/drawing/2014/main" id="{4A861E5A-5C3C-4D4B-AE10-074823B429AE}"/>
              </a:ext>
            </a:extLst>
          </p:cNvPr>
          <p:cNvSpPr/>
          <p:nvPr/>
        </p:nvSpPr>
        <p:spPr>
          <a:xfrm>
            <a:off x="-9318626" y="5524500"/>
            <a:ext cx="9143999" cy="1333500"/>
          </a:xfrm>
          <a:prstGeom prst="flowChartInputOutput">
            <a:avLst/>
          </a:prstGeom>
          <a:solidFill>
            <a:srgbClr val="E2B9B3"/>
          </a:solidFill>
          <a:ln>
            <a:solidFill>
              <a:srgbClr val="E2B9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2B9B3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F666F68-5C49-49A3-A139-36027D173B02}"/>
              </a:ext>
            </a:extLst>
          </p:cNvPr>
          <p:cNvGrpSpPr/>
          <p:nvPr/>
        </p:nvGrpSpPr>
        <p:grpSpPr>
          <a:xfrm>
            <a:off x="959945" y="102919"/>
            <a:ext cx="10266014" cy="1713145"/>
            <a:chOff x="959945" y="22009"/>
            <a:chExt cx="10266014" cy="1713145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F96A4A6B-8105-44B2-9692-B4E5CE975EDF}"/>
                </a:ext>
              </a:extLst>
            </p:cNvPr>
            <p:cNvGrpSpPr/>
            <p:nvPr/>
          </p:nvGrpSpPr>
          <p:grpSpPr>
            <a:xfrm>
              <a:off x="959945" y="578644"/>
              <a:ext cx="10266014" cy="1156510"/>
              <a:chOff x="2259361" y="240462"/>
              <a:chExt cx="10266014" cy="1156510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FF64F2B9-5638-46EB-8929-6C2D8219E14B}"/>
                  </a:ext>
                </a:extLst>
              </p:cNvPr>
              <p:cNvSpPr/>
              <p:nvPr/>
            </p:nvSpPr>
            <p:spPr>
              <a:xfrm>
                <a:off x="2259361" y="240462"/>
                <a:ext cx="10266014" cy="1156510"/>
              </a:xfrm>
              <a:prstGeom prst="rect">
                <a:avLst/>
              </a:prstGeom>
              <a:solidFill>
                <a:srgbClr val="D4384E"/>
              </a:solidFill>
              <a:ln>
                <a:solidFill>
                  <a:srgbClr val="D4384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E186A7"/>
                  </a:solidFill>
                </a:endParaRP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F726749-0D87-40F7-AD27-5AA72DAA9C7A}"/>
                  </a:ext>
                </a:extLst>
              </p:cNvPr>
              <p:cNvSpPr txBox="1"/>
              <p:nvPr/>
            </p:nvSpPr>
            <p:spPr>
              <a:xfrm>
                <a:off x="2259361" y="464774"/>
                <a:ext cx="10266014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PH" sz="4000" dirty="0">
                    <a:solidFill>
                      <a:srgbClr val="31A9C1"/>
                    </a:solidFill>
                    <a:latin typeface="Rockwell Extra Bold" panose="02060903040505020403" pitchFamily="18" charset="0"/>
                  </a:rPr>
                  <a:t>Mr. and Ms. APC Committees</a:t>
                </a:r>
                <a:endParaRPr lang="en-US" sz="4000" dirty="0">
                  <a:solidFill>
                    <a:srgbClr val="31A9C1"/>
                  </a:solidFill>
                  <a:latin typeface="Rockwell Extra Bold" panose="02060903040505020403" pitchFamily="18" charset="0"/>
                </a:endParaRPr>
              </a:p>
            </p:txBody>
          </p:sp>
        </p:grp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3ADC405E-0AFB-46A1-9173-F6753C70889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27582" y="22009"/>
              <a:ext cx="2524643" cy="892040"/>
            </a:xfrm>
            <a:prstGeom prst="rect">
              <a:avLst/>
            </a:prstGeom>
          </p:spPr>
        </p:pic>
      </p:grpSp>
      <p:pic>
        <p:nvPicPr>
          <p:cNvPr id="20" name="Picture 19" descr="A picture containing indoor, table, wall, ceiling&#10;&#10;Description generated with very high confidence">
            <a:extLst>
              <a:ext uri="{FF2B5EF4-FFF2-40B4-BE49-F238E27FC236}">
                <a16:creationId xmlns:a16="http://schemas.microsoft.com/office/drawing/2014/main" id="{C48C590E-412F-4C01-9986-8B83D0A58FE3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97" r="2" b="10992"/>
          <a:stretch/>
        </p:blipFill>
        <p:spPr>
          <a:xfrm>
            <a:off x="1" y="-4306520"/>
            <a:ext cx="6099048" cy="3428990"/>
          </a:xfrm>
          <a:prstGeom prst="rect">
            <a:avLst/>
          </a:prstGeom>
        </p:spPr>
      </p:pic>
      <p:pic>
        <p:nvPicPr>
          <p:cNvPr id="21" name="Picture 20" descr="A picture containing colorful, kite, building, outdoor&#10;&#10;Description generated with very high confidence">
            <a:extLst>
              <a:ext uri="{FF2B5EF4-FFF2-40B4-BE49-F238E27FC236}">
                <a16:creationId xmlns:a16="http://schemas.microsoft.com/office/drawing/2014/main" id="{AFDAD355-400E-4F23-A50C-02A7B0DB789B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" r="2" b="2"/>
          <a:stretch/>
        </p:blipFill>
        <p:spPr>
          <a:xfrm>
            <a:off x="-6695769" y="3429000"/>
            <a:ext cx="6099048" cy="34290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E5ABD12-EA04-4E50-A8CF-F68572EF0C9E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74" r="2" b="12749"/>
          <a:stretch/>
        </p:blipFill>
        <p:spPr>
          <a:xfrm>
            <a:off x="12906710" y="10"/>
            <a:ext cx="6099048" cy="3428990"/>
          </a:xfrm>
          <a:prstGeom prst="rect">
            <a:avLst/>
          </a:prstGeom>
        </p:spPr>
      </p:pic>
      <p:pic>
        <p:nvPicPr>
          <p:cNvPr id="24" name="Picture 23" descr="A person standing in front of a store&#10;&#10;Description generated with high confidence">
            <a:extLst>
              <a:ext uri="{FF2B5EF4-FFF2-40B4-BE49-F238E27FC236}">
                <a16:creationId xmlns:a16="http://schemas.microsoft.com/office/drawing/2014/main" id="{549C15A1-A186-450B-89EB-03885BE14BA5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r="2" b="52"/>
          <a:stretch/>
        </p:blipFill>
        <p:spPr>
          <a:xfrm>
            <a:off x="6092952" y="7824017"/>
            <a:ext cx="6099048" cy="342900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D0E1C388-6D15-47CC-AF35-F94F0204289A}"/>
              </a:ext>
            </a:extLst>
          </p:cNvPr>
          <p:cNvGrpSpPr/>
          <p:nvPr/>
        </p:nvGrpSpPr>
        <p:grpSpPr>
          <a:xfrm>
            <a:off x="1345715" y="2452082"/>
            <a:ext cx="4263770" cy="1686014"/>
            <a:chOff x="959945" y="3771932"/>
            <a:chExt cx="4263770" cy="1686014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0695776C-5F94-45F4-813D-1B6FB599D67D}"/>
                </a:ext>
              </a:extLst>
            </p:cNvPr>
            <p:cNvSpPr/>
            <p:nvPr/>
          </p:nvSpPr>
          <p:spPr>
            <a:xfrm>
              <a:off x="1026619" y="3771932"/>
              <a:ext cx="4197096" cy="1686014"/>
            </a:xfrm>
            <a:prstGeom prst="rect">
              <a:avLst/>
            </a:prstGeom>
            <a:solidFill>
              <a:srgbClr val="D4384E"/>
            </a:solidFill>
            <a:ln>
              <a:solidFill>
                <a:srgbClr val="D4384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E186A7"/>
                </a:solidFill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243AA8D-D76B-4D5A-B9A6-FBF859123F7F}"/>
                </a:ext>
              </a:extLst>
            </p:cNvPr>
            <p:cNvSpPr txBox="1"/>
            <p:nvPr/>
          </p:nvSpPr>
          <p:spPr>
            <a:xfrm>
              <a:off x="959945" y="3860616"/>
              <a:ext cx="4196255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2400" dirty="0">
                  <a:solidFill>
                    <a:srgbClr val="31A9C1"/>
                  </a:solidFill>
                  <a:latin typeface="Rockwell Extra Bold" panose="02060903040505020403" pitchFamily="18" charset="0"/>
                </a:rPr>
                <a:t>Technical Committee</a:t>
              </a:r>
            </a:p>
            <a:p>
              <a:pPr marL="800100" lvl="1" indent="-342900">
                <a:buFontTx/>
                <a:buChar char="-"/>
              </a:pPr>
              <a:r>
                <a:rPr lang="en-PH" sz="2400" dirty="0">
                  <a:solidFill>
                    <a:srgbClr val="31A9C1"/>
                  </a:solidFill>
                  <a:latin typeface="Rockwell Extra Bold" panose="02060903040505020403" pitchFamily="18" charset="0"/>
                </a:rPr>
                <a:t>Lights and Sound</a:t>
              </a:r>
              <a:endParaRPr lang="en-US" sz="2400" dirty="0">
                <a:solidFill>
                  <a:srgbClr val="31A9C1"/>
                </a:solidFill>
                <a:latin typeface="Rockwell Extra Bold" panose="02060903040505020403" pitchFamily="18" charset="0"/>
              </a:endParaRPr>
            </a:p>
            <a:p>
              <a:pPr marL="800100" lvl="1" indent="-342900">
                <a:buFontTx/>
                <a:buChar char="-"/>
              </a:pPr>
              <a:r>
                <a:rPr lang="en-PH" sz="2400" dirty="0">
                  <a:solidFill>
                    <a:srgbClr val="31A9C1"/>
                  </a:solidFill>
                  <a:latin typeface="Rockwell Extra Bold" panose="02060903040505020403" pitchFamily="18" charset="0"/>
                </a:rPr>
                <a:t>Projectors</a:t>
              </a:r>
            </a:p>
            <a:p>
              <a:pPr marL="800100" lvl="1" indent="-342900">
                <a:buFontTx/>
                <a:buChar char="-"/>
              </a:pPr>
              <a:r>
                <a:rPr lang="en-PH" sz="2400" dirty="0">
                  <a:solidFill>
                    <a:srgbClr val="31A9C1"/>
                  </a:solidFill>
                  <a:latin typeface="Rockwell Extra Bold" panose="02060903040505020403" pitchFamily="18" charset="0"/>
                </a:rPr>
                <a:t>Tabulation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CF0D827-511F-4E5F-BFE6-EC48A67918EF}"/>
              </a:ext>
            </a:extLst>
          </p:cNvPr>
          <p:cNvGrpSpPr/>
          <p:nvPr/>
        </p:nvGrpSpPr>
        <p:grpSpPr>
          <a:xfrm>
            <a:off x="6650030" y="2457637"/>
            <a:ext cx="4263770" cy="1686014"/>
            <a:chOff x="959945" y="3771931"/>
            <a:chExt cx="4263770" cy="2112233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3C27AC3-FA47-42C0-8B17-26BD34393E3F}"/>
                </a:ext>
              </a:extLst>
            </p:cNvPr>
            <p:cNvSpPr/>
            <p:nvPr/>
          </p:nvSpPr>
          <p:spPr>
            <a:xfrm>
              <a:off x="1026619" y="3771931"/>
              <a:ext cx="4197096" cy="2112233"/>
            </a:xfrm>
            <a:prstGeom prst="rect">
              <a:avLst/>
            </a:prstGeom>
            <a:solidFill>
              <a:srgbClr val="D4384E"/>
            </a:solidFill>
            <a:ln>
              <a:solidFill>
                <a:srgbClr val="D4384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E186A7"/>
                </a:solidFill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0C14333-6E0C-46A5-A40D-073BF81E861B}"/>
                </a:ext>
              </a:extLst>
            </p:cNvPr>
            <p:cNvSpPr txBox="1"/>
            <p:nvPr/>
          </p:nvSpPr>
          <p:spPr>
            <a:xfrm>
              <a:off x="959945" y="3860616"/>
              <a:ext cx="4196255" cy="19664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2400" dirty="0">
                  <a:solidFill>
                    <a:srgbClr val="31A9C1"/>
                  </a:solidFill>
                  <a:latin typeface="Rockwell Extra Bold" panose="02060903040505020403" pitchFamily="18" charset="0"/>
                </a:rPr>
                <a:t>Creatives Committee</a:t>
              </a:r>
            </a:p>
            <a:p>
              <a:pPr marL="800100" lvl="1" indent="-342900">
                <a:buFontTx/>
                <a:buChar char="-"/>
              </a:pPr>
              <a:r>
                <a:rPr lang="en-PH" sz="2400" dirty="0">
                  <a:solidFill>
                    <a:srgbClr val="31A9C1"/>
                  </a:solidFill>
                  <a:latin typeface="Rockwell Extra Bold" panose="02060903040505020403" pitchFamily="18" charset="0"/>
                </a:rPr>
                <a:t>Documentation</a:t>
              </a:r>
            </a:p>
            <a:p>
              <a:pPr marL="800100" lvl="1" indent="-342900">
                <a:buFontTx/>
                <a:buChar char="-"/>
              </a:pPr>
              <a:r>
                <a:rPr lang="en-PH" sz="2400" dirty="0">
                  <a:solidFill>
                    <a:srgbClr val="31A9C1"/>
                  </a:solidFill>
                  <a:latin typeface="Rockwell Extra Bold" panose="02060903040505020403" pitchFamily="18" charset="0"/>
                </a:rPr>
                <a:t>Photoshoot</a:t>
              </a:r>
            </a:p>
            <a:p>
              <a:pPr marL="800100" lvl="1" indent="-342900">
                <a:buFontTx/>
                <a:buChar char="-"/>
              </a:pPr>
              <a:r>
                <a:rPr lang="en-PH" sz="2400" dirty="0">
                  <a:solidFill>
                    <a:srgbClr val="31A9C1"/>
                  </a:solidFill>
                  <a:latin typeface="Rockwell Extra Bold" panose="02060903040505020403" pitchFamily="18" charset="0"/>
                </a:rPr>
                <a:t>Stage Design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E18F508-060A-485E-A2DA-13E3399DF9D6}"/>
              </a:ext>
            </a:extLst>
          </p:cNvPr>
          <p:cNvGrpSpPr/>
          <p:nvPr/>
        </p:nvGrpSpPr>
        <p:grpSpPr>
          <a:xfrm>
            <a:off x="1345715" y="4343117"/>
            <a:ext cx="4263770" cy="1686014"/>
            <a:chOff x="959947" y="3771931"/>
            <a:chExt cx="4263770" cy="2112233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0FE684E8-FB85-4254-A1A1-939386F24518}"/>
                </a:ext>
              </a:extLst>
            </p:cNvPr>
            <p:cNvSpPr/>
            <p:nvPr/>
          </p:nvSpPr>
          <p:spPr>
            <a:xfrm>
              <a:off x="1026621" y="3771931"/>
              <a:ext cx="4197096" cy="2112233"/>
            </a:xfrm>
            <a:prstGeom prst="rect">
              <a:avLst/>
            </a:prstGeom>
            <a:solidFill>
              <a:srgbClr val="D4384E"/>
            </a:solidFill>
            <a:ln>
              <a:solidFill>
                <a:srgbClr val="D4384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E186A7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C258ED7-C805-4E5A-8FC2-A3B824A5D865}"/>
                </a:ext>
              </a:extLst>
            </p:cNvPr>
            <p:cNvSpPr txBox="1"/>
            <p:nvPr/>
          </p:nvSpPr>
          <p:spPr>
            <a:xfrm>
              <a:off x="959947" y="3881375"/>
              <a:ext cx="3541746" cy="19664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2400" dirty="0">
                  <a:solidFill>
                    <a:srgbClr val="31A9C1"/>
                  </a:solidFill>
                  <a:latin typeface="Rockwell Extra Bold" panose="02060903040505020403" pitchFamily="18" charset="0"/>
                </a:rPr>
                <a:t>Ushers Committee</a:t>
              </a:r>
            </a:p>
            <a:p>
              <a:pPr marL="800100" lvl="1" indent="-342900">
                <a:buFontTx/>
                <a:buChar char="-"/>
              </a:pPr>
              <a:r>
                <a:rPr lang="en-PH" sz="2400" dirty="0">
                  <a:solidFill>
                    <a:srgbClr val="31A9C1"/>
                  </a:solidFill>
                  <a:latin typeface="Rockwell Extra Bold" panose="02060903040505020403" pitchFamily="18" charset="0"/>
                </a:rPr>
                <a:t>Registration</a:t>
              </a:r>
            </a:p>
            <a:p>
              <a:pPr marL="800100" lvl="1" indent="-342900">
                <a:buFontTx/>
                <a:buChar char="-"/>
              </a:pPr>
              <a:r>
                <a:rPr lang="en-PH" sz="2400" dirty="0">
                  <a:solidFill>
                    <a:srgbClr val="31A9C1"/>
                  </a:solidFill>
                  <a:latin typeface="Rockwell Extra Bold" panose="02060903040505020403" pitchFamily="18" charset="0"/>
                </a:rPr>
                <a:t>House</a:t>
              </a:r>
            </a:p>
            <a:p>
              <a:pPr marL="800100" lvl="1" indent="-342900">
                <a:buFontTx/>
                <a:buChar char="-"/>
              </a:pPr>
              <a:r>
                <a:rPr lang="en-PH" sz="2400" dirty="0">
                  <a:solidFill>
                    <a:srgbClr val="31A9C1"/>
                  </a:solidFill>
                  <a:latin typeface="Rockwell Extra Bold" panose="02060903040505020403" pitchFamily="18" charset="0"/>
                </a:rPr>
                <a:t>Escorts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AF296CDD-CA23-497F-84C6-F0A1AADB75AC}"/>
              </a:ext>
            </a:extLst>
          </p:cNvPr>
          <p:cNvGrpSpPr/>
          <p:nvPr/>
        </p:nvGrpSpPr>
        <p:grpSpPr>
          <a:xfrm>
            <a:off x="6650030" y="4343117"/>
            <a:ext cx="4423454" cy="1686014"/>
            <a:chOff x="959945" y="3771931"/>
            <a:chExt cx="4423454" cy="2112232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C8730F0A-2296-4CF8-ADC6-BC5ABB3F4364}"/>
                </a:ext>
              </a:extLst>
            </p:cNvPr>
            <p:cNvSpPr/>
            <p:nvPr/>
          </p:nvSpPr>
          <p:spPr>
            <a:xfrm>
              <a:off x="1026621" y="3771931"/>
              <a:ext cx="4196254" cy="2112232"/>
            </a:xfrm>
            <a:prstGeom prst="rect">
              <a:avLst/>
            </a:prstGeom>
            <a:solidFill>
              <a:srgbClr val="D4384E"/>
            </a:solidFill>
            <a:ln>
              <a:solidFill>
                <a:srgbClr val="D4384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E186A7"/>
                </a:solidFill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A325648-206F-46B1-8765-F2CEC11D46AD}"/>
                </a:ext>
              </a:extLst>
            </p:cNvPr>
            <p:cNvSpPr txBox="1"/>
            <p:nvPr/>
          </p:nvSpPr>
          <p:spPr>
            <a:xfrm>
              <a:off x="959945" y="3860616"/>
              <a:ext cx="4423454" cy="19664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2400" dirty="0">
                  <a:solidFill>
                    <a:srgbClr val="31A9C1"/>
                  </a:solidFill>
                  <a:latin typeface="Rockwell Extra Bold" panose="02060903040505020403" pitchFamily="18" charset="0"/>
                </a:rPr>
                <a:t>Backstage Committee</a:t>
              </a:r>
            </a:p>
            <a:p>
              <a:pPr marL="800100" lvl="1" indent="-342900">
                <a:buFontTx/>
                <a:buChar char="-"/>
              </a:pPr>
              <a:r>
                <a:rPr lang="en-PH" sz="2400" dirty="0">
                  <a:solidFill>
                    <a:srgbClr val="31A9C1"/>
                  </a:solidFill>
                  <a:latin typeface="Rockwell Extra Bold" panose="02060903040505020403" pitchFamily="18" charset="0"/>
                </a:rPr>
                <a:t>Rehearsals</a:t>
              </a:r>
            </a:p>
            <a:p>
              <a:pPr marL="800100" lvl="1" indent="-342900">
                <a:buFontTx/>
                <a:buChar char="-"/>
              </a:pPr>
              <a:r>
                <a:rPr lang="en-PH" sz="2400" dirty="0">
                  <a:solidFill>
                    <a:srgbClr val="31A9C1"/>
                  </a:solidFill>
                  <a:latin typeface="Rockwell Extra Bold" panose="02060903040505020403" pitchFamily="18" charset="0"/>
                </a:rPr>
                <a:t>Program Flow</a:t>
              </a:r>
            </a:p>
            <a:p>
              <a:pPr marL="800100" lvl="1" indent="-342900">
                <a:buFontTx/>
                <a:buChar char="-"/>
              </a:pPr>
              <a:r>
                <a:rPr lang="en-PH" sz="2400" dirty="0">
                  <a:solidFill>
                    <a:srgbClr val="31A9C1"/>
                  </a:solidFill>
                  <a:latin typeface="Rockwell Extra Bold" panose="02060903040505020403" pitchFamily="18" charset="0"/>
                </a:rPr>
                <a:t>Dressing Room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952384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E7F682B-E024-4A23-BE5E-E6DC5A84CC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25375" y="1333500"/>
            <a:ext cx="1047750" cy="278130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39E5DF15-D245-49A1-B5BC-B4E1AC47CFA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7960D9-5F62-492A-A3D6-57582EDCA51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186A7"/>
          </a:solidFill>
          <a:ln>
            <a:solidFill>
              <a:srgbClr val="E186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186A7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7BB090B-2C50-4FCB-AD9D-38F114AD8F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3354" y="-3278494"/>
            <a:ext cx="4171950" cy="295275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0A75EB0-5F62-4F1F-871D-7E22A98493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572647" y="1963815"/>
            <a:ext cx="1314450" cy="414337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0D94A81-328E-47C8-AAED-F9B602D984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882773" y="-3031331"/>
            <a:ext cx="1076325" cy="360997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F64F2B9-5638-46EB-8929-6C2D8219E14B}"/>
              </a:ext>
            </a:extLst>
          </p:cNvPr>
          <p:cNvSpPr/>
          <p:nvPr/>
        </p:nvSpPr>
        <p:spPr>
          <a:xfrm>
            <a:off x="2033408" y="2332037"/>
            <a:ext cx="8125184" cy="2193926"/>
          </a:xfrm>
          <a:prstGeom prst="rect">
            <a:avLst/>
          </a:prstGeom>
          <a:solidFill>
            <a:srgbClr val="D4384E"/>
          </a:solidFill>
          <a:ln>
            <a:solidFill>
              <a:srgbClr val="D438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186A7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F726749-0D87-40F7-AD27-5AA72DAA9C7A}"/>
              </a:ext>
            </a:extLst>
          </p:cNvPr>
          <p:cNvSpPr txBox="1"/>
          <p:nvPr/>
        </p:nvSpPr>
        <p:spPr>
          <a:xfrm>
            <a:off x="1922462" y="2921169"/>
            <a:ext cx="834707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6000" dirty="0">
                <a:solidFill>
                  <a:srgbClr val="31A9C1"/>
                </a:solidFill>
                <a:latin typeface="Rockwell Extra Bold" panose="02060903040505020403" pitchFamily="18" charset="0"/>
              </a:rPr>
              <a:t>RAMS Night</a:t>
            </a:r>
            <a:endParaRPr lang="en-US" sz="6000" dirty="0">
              <a:solidFill>
                <a:srgbClr val="31A9C1"/>
              </a:solidFill>
              <a:latin typeface="Rockwell Extra Bold" panose="02060903040505020403" pitchFamily="18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3ADC405E-0AFB-46A1-9173-F6753C70889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0437" y="1714505"/>
            <a:ext cx="3345029" cy="11819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D7C9342-F0B5-4D04-B447-E4CB1C24509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1917" y="2382837"/>
            <a:ext cx="2062253" cy="214312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A93AF29-0D9E-4EE4-9FFF-674277CC83F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096269" y="2376482"/>
            <a:ext cx="2069464" cy="2143126"/>
          </a:xfrm>
          <a:prstGeom prst="rect">
            <a:avLst/>
          </a:prstGeom>
        </p:spPr>
      </p:pic>
      <p:sp>
        <p:nvSpPr>
          <p:cNvPr id="13" name="Flowchart: Data 12">
            <a:extLst>
              <a:ext uri="{FF2B5EF4-FFF2-40B4-BE49-F238E27FC236}">
                <a16:creationId xmlns:a16="http://schemas.microsoft.com/office/drawing/2014/main" id="{71100F78-2FEB-4E46-A16D-24858C2CF799}"/>
              </a:ext>
            </a:extLst>
          </p:cNvPr>
          <p:cNvSpPr/>
          <p:nvPr/>
        </p:nvSpPr>
        <p:spPr>
          <a:xfrm>
            <a:off x="12747627" y="0"/>
            <a:ext cx="9143999" cy="1333500"/>
          </a:xfrm>
          <a:prstGeom prst="flowChartInputOutput">
            <a:avLst/>
          </a:prstGeom>
          <a:solidFill>
            <a:srgbClr val="E2B9B3"/>
          </a:solidFill>
          <a:ln>
            <a:solidFill>
              <a:srgbClr val="E2B9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2B9B3"/>
              </a:solidFill>
            </a:endParaRPr>
          </a:p>
        </p:txBody>
      </p:sp>
      <p:sp>
        <p:nvSpPr>
          <p:cNvPr id="15" name="Flowchart: Data 14">
            <a:extLst>
              <a:ext uri="{FF2B5EF4-FFF2-40B4-BE49-F238E27FC236}">
                <a16:creationId xmlns:a16="http://schemas.microsoft.com/office/drawing/2014/main" id="{E636D072-DCC0-4B39-A244-0CCF784A1716}"/>
              </a:ext>
            </a:extLst>
          </p:cNvPr>
          <p:cNvSpPr/>
          <p:nvPr/>
        </p:nvSpPr>
        <p:spPr>
          <a:xfrm>
            <a:off x="-9318626" y="5524500"/>
            <a:ext cx="9143999" cy="1333500"/>
          </a:xfrm>
          <a:prstGeom prst="flowChartInputOutput">
            <a:avLst/>
          </a:prstGeom>
          <a:solidFill>
            <a:srgbClr val="E2B9B3"/>
          </a:solidFill>
          <a:ln>
            <a:solidFill>
              <a:srgbClr val="E2B9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2B9B3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3436924-56E5-4CD9-BD56-A070CFD2A59C}"/>
              </a:ext>
            </a:extLst>
          </p:cNvPr>
          <p:cNvGrpSpPr/>
          <p:nvPr/>
        </p:nvGrpSpPr>
        <p:grpSpPr>
          <a:xfrm>
            <a:off x="959945" y="-6213206"/>
            <a:ext cx="10266014" cy="1713145"/>
            <a:chOff x="959945" y="22009"/>
            <a:chExt cx="10266014" cy="1713145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12931183-0456-4A60-879A-79F9DC79E378}"/>
                </a:ext>
              </a:extLst>
            </p:cNvPr>
            <p:cNvGrpSpPr/>
            <p:nvPr/>
          </p:nvGrpSpPr>
          <p:grpSpPr>
            <a:xfrm>
              <a:off x="959945" y="578644"/>
              <a:ext cx="10266014" cy="1156510"/>
              <a:chOff x="2259361" y="240462"/>
              <a:chExt cx="10266014" cy="1156510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FBDCCED4-1DE1-43DF-B855-867A34703432}"/>
                  </a:ext>
                </a:extLst>
              </p:cNvPr>
              <p:cNvSpPr/>
              <p:nvPr/>
            </p:nvSpPr>
            <p:spPr>
              <a:xfrm>
                <a:off x="2259361" y="240462"/>
                <a:ext cx="10266014" cy="1156510"/>
              </a:xfrm>
              <a:prstGeom prst="rect">
                <a:avLst/>
              </a:prstGeom>
              <a:solidFill>
                <a:srgbClr val="D4384E"/>
              </a:solidFill>
              <a:ln>
                <a:solidFill>
                  <a:srgbClr val="D4384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E186A7"/>
                  </a:solidFill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120619C-DC94-48E7-996A-8AC518CB2690}"/>
                  </a:ext>
                </a:extLst>
              </p:cNvPr>
              <p:cNvSpPr txBox="1"/>
              <p:nvPr/>
            </p:nvSpPr>
            <p:spPr>
              <a:xfrm>
                <a:off x="2259361" y="464774"/>
                <a:ext cx="10266014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PH" sz="4000" dirty="0">
                    <a:solidFill>
                      <a:srgbClr val="31A9C1"/>
                    </a:solidFill>
                    <a:latin typeface="Rockwell Extra Bold" panose="02060903040505020403" pitchFamily="18" charset="0"/>
                  </a:rPr>
                  <a:t>Mr. and Ms. APC Committees</a:t>
                </a:r>
                <a:endParaRPr lang="en-US" sz="4000" dirty="0">
                  <a:solidFill>
                    <a:srgbClr val="31A9C1"/>
                  </a:solidFill>
                  <a:latin typeface="Rockwell Extra Bold" panose="02060903040505020403" pitchFamily="18" charset="0"/>
                </a:endParaRPr>
              </a:p>
            </p:txBody>
          </p:sp>
        </p:grp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23F0EBCA-504D-45A7-9275-666A530750C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27582" y="22009"/>
              <a:ext cx="2524643" cy="892040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92B2323-5A8D-497B-95C4-7B19F2C434E6}"/>
              </a:ext>
            </a:extLst>
          </p:cNvPr>
          <p:cNvGrpSpPr/>
          <p:nvPr/>
        </p:nvGrpSpPr>
        <p:grpSpPr>
          <a:xfrm>
            <a:off x="1345715" y="-3948710"/>
            <a:ext cx="4263770" cy="1686014"/>
            <a:chOff x="959945" y="3771932"/>
            <a:chExt cx="4263770" cy="1686014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BEAFD1B9-392E-4869-9D14-A01A7CE5175A}"/>
                </a:ext>
              </a:extLst>
            </p:cNvPr>
            <p:cNvSpPr/>
            <p:nvPr/>
          </p:nvSpPr>
          <p:spPr>
            <a:xfrm>
              <a:off x="1026619" y="3771932"/>
              <a:ext cx="4197096" cy="1686014"/>
            </a:xfrm>
            <a:prstGeom prst="rect">
              <a:avLst/>
            </a:prstGeom>
            <a:solidFill>
              <a:srgbClr val="D4384E"/>
            </a:solidFill>
            <a:ln>
              <a:solidFill>
                <a:srgbClr val="D4384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E186A7"/>
                </a:solidFill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5503C62-6305-421E-A92E-06DA6FBE0F0C}"/>
                </a:ext>
              </a:extLst>
            </p:cNvPr>
            <p:cNvSpPr txBox="1"/>
            <p:nvPr/>
          </p:nvSpPr>
          <p:spPr>
            <a:xfrm>
              <a:off x="959945" y="3860616"/>
              <a:ext cx="4196255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2400" dirty="0">
                  <a:solidFill>
                    <a:srgbClr val="31A9C1"/>
                  </a:solidFill>
                  <a:latin typeface="Rockwell Extra Bold" panose="02060903040505020403" pitchFamily="18" charset="0"/>
                </a:rPr>
                <a:t>Technical Committee</a:t>
              </a:r>
            </a:p>
            <a:p>
              <a:pPr marL="800100" lvl="1" indent="-342900">
                <a:buFontTx/>
                <a:buChar char="-"/>
              </a:pPr>
              <a:r>
                <a:rPr lang="en-PH" sz="2400" dirty="0">
                  <a:solidFill>
                    <a:srgbClr val="31A9C1"/>
                  </a:solidFill>
                  <a:latin typeface="Rockwell Extra Bold" panose="02060903040505020403" pitchFamily="18" charset="0"/>
                </a:rPr>
                <a:t>Lights and Sound</a:t>
              </a:r>
              <a:endParaRPr lang="en-US" sz="2400" dirty="0">
                <a:solidFill>
                  <a:srgbClr val="31A9C1"/>
                </a:solidFill>
                <a:latin typeface="Rockwell Extra Bold" panose="02060903040505020403" pitchFamily="18" charset="0"/>
              </a:endParaRPr>
            </a:p>
            <a:p>
              <a:pPr marL="800100" lvl="1" indent="-342900">
                <a:buFontTx/>
                <a:buChar char="-"/>
              </a:pPr>
              <a:r>
                <a:rPr lang="en-PH" sz="2400" dirty="0">
                  <a:solidFill>
                    <a:srgbClr val="31A9C1"/>
                  </a:solidFill>
                  <a:latin typeface="Rockwell Extra Bold" panose="02060903040505020403" pitchFamily="18" charset="0"/>
                </a:rPr>
                <a:t>Projectors</a:t>
              </a:r>
            </a:p>
            <a:p>
              <a:pPr marL="800100" lvl="1" indent="-342900">
                <a:buFontTx/>
                <a:buChar char="-"/>
              </a:pPr>
              <a:r>
                <a:rPr lang="en-PH" sz="2400" dirty="0">
                  <a:solidFill>
                    <a:srgbClr val="31A9C1"/>
                  </a:solidFill>
                  <a:latin typeface="Rockwell Extra Bold" panose="02060903040505020403" pitchFamily="18" charset="0"/>
                </a:rPr>
                <a:t>Tabulation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50DCE64-A1FC-481B-921C-9F384ED0FC56}"/>
              </a:ext>
            </a:extLst>
          </p:cNvPr>
          <p:cNvGrpSpPr/>
          <p:nvPr/>
        </p:nvGrpSpPr>
        <p:grpSpPr>
          <a:xfrm>
            <a:off x="6650030" y="-3943155"/>
            <a:ext cx="4263770" cy="1686014"/>
            <a:chOff x="959945" y="3771931"/>
            <a:chExt cx="4263770" cy="2112233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8C7A8EE-1836-4872-ADE6-796BBC89D490}"/>
                </a:ext>
              </a:extLst>
            </p:cNvPr>
            <p:cNvSpPr/>
            <p:nvPr/>
          </p:nvSpPr>
          <p:spPr>
            <a:xfrm>
              <a:off x="1026619" y="3771931"/>
              <a:ext cx="4197096" cy="2112233"/>
            </a:xfrm>
            <a:prstGeom prst="rect">
              <a:avLst/>
            </a:prstGeom>
            <a:solidFill>
              <a:srgbClr val="D4384E"/>
            </a:solidFill>
            <a:ln>
              <a:solidFill>
                <a:srgbClr val="D4384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E186A7"/>
                </a:solidFill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86EB202-70D9-462D-99F4-5C90049BE546}"/>
                </a:ext>
              </a:extLst>
            </p:cNvPr>
            <p:cNvSpPr txBox="1"/>
            <p:nvPr/>
          </p:nvSpPr>
          <p:spPr>
            <a:xfrm>
              <a:off x="959945" y="3860616"/>
              <a:ext cx="4196255" cy="19664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2400" dirty="0">
                  <a:solidFill>
                    <a:srgbClr val="31A9C1"/>
                  </a:solidFill>
                  <a:latin typeface="Rockwell Extra Bold" panose="02060903040505020403" pitchFamily="18" charset="0"/>
                </a:rPr>
                <a:t>Creatives Committee</a:t>
              </a:r>
            </a:p>
            <a:p>
              <a:pPr marL="800100" lvl="1" indent="-342900">
                <a:buFontTx/>
                <a:buChar char="-"/>
              </a:pPr>
              <a:r>
                <a:rPr lang="en-PH" sz="2400" dirty="0">
                  <a:solidFill>
                    <a:srgbClr val="31A9C1"/>
                  </a:solidFill>
                  <a:latin typeface="Rockwell Extra Bold" panose="02060903040505020403" pitchFamily="18" charset="0"/>
                </a:rPr>
                <a:t>Documentation</a:t>
              </a:r>
            </a:p>
            <a:p>
              <a:pPr marL="800100" lvl="1" indent="-342900">
                <a:buFontTx/>
                <a:buChar char="-"/>
              </a:pPr>
              <a:r>
                <a:rPr lang="en-PH" sz="2400" dirty="0">
                  <a:solidFill>
                    <a:srgbClr val="31A9C1"/>
                  </a:solidFill>
                  <a:latin typeface="Rockwell Extra Bold" panose="02060903040505020403" pitchFamily="18" charset="0"/>
                </a:rPr>
                <a:t>Photoshoot</a:t>
              </a:r>
            </a:p>
            <a:p>
              <a:pPr marL="800100" lvl="1" indent="-342900">
                <a:buFontTx/>
                <a:buChar char="-"/>
              </a:pPr>
              <a:r>
                <a:rPr lang="en-PH" sz="2400" dirty="0">
                  <a:solidFill>
                    <a:srgbClr val="31A9C1"/>
                  </a:solidFill>
                  <a:latin typeface="Rockwell Extra Bold" panose="02060903040505020403" pitchFamily="18" charset="0"/>
                </a:rPr>
                <a:t>Stage Design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AE2CD91-FFE6-4B74-83B4-DEB144DAEC02}"/>
              </a:ext>
            </a:extLst>
          </p:cNvPr>
          <p:cNvGrpSpPr/>
          <p:nvPr/>
        </p:nvGrpSpPr>
        <p:grpSpPr>
          <a:xfrm>
            <a:off x="1345715" y="-2057675"/>
            <a:ext cx="4263770" cy="1686014"/>
            <a:chOff x="959947" y="3771931"/>
            <a:chExt cx="4263770" cy="2112233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346C19D8-E747-414C-B0F7-F51EF6CCC2EC}"/>
                </a:ext>
              </a:extLst>
            </p:cNvPr>
            <p:cNvSpPr/>
            <p:nvPr/>
          </p:nvSpPr>
          <p:spPr>
            <a:xfrm>
              <a:off x="1026621" y="3771931"/>
              <a:ext cx="4197096" cy="2112233"/>
            </a:xfrm>
            <a:prstGeom prst="rect">
              <a:avLst/>
            </a:prstGeom>
            <a:solidFill>
              <a:srgbClr val="D4384E"/>
            </a:solidFill>
            <a:ln>
              <a:solidFill>
                <a:srgbClr val="D4384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E186A7"/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37FB7B5-1BEF-4AE5-B3BF-3448F1777660}"/>
                </a:ext>
              </a:extLst>
            </p:cNvPr>
            <p:cNvSpPr txBox="1"/>
            <p:nvPr/>
          </p:nvSpPr>
          <p:spPr>
            <a:xfrm>
              <a:off x="959947" y="3881375"/>
              <a:ext cx="3541746" cy="19664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2400" dirty="0">
                  <a:solidFill>
                    <a:srgbClr val="31A9C1"/>
                  </a:solidFill>
                  <a:latin typeface="Rockwell Extra Bold" panose="02060903040505020403" pitchFamily="18" charset="0"/>
                </a:rPr>
                <a:t>Ushers Committee</a:t>
              </a:r>
            </a:p>
            <a:p>
              <a:pPr marL="800100" lvl="1" indent="-342900">
                <a:buFontTx/>
                <a:buChar char="-"/>
              </a:pPr>
              <a:r>
                <a:rPr lang="en-PH" sz="2400" dirty="0">
                  <a:solidFill>
                    <a:srgbClr val="31A9C1"/>
                  </a:solidFill>
                  <a:latin typeface="Rockwell Extra Bold" panose="02060903040505020403" pitchFamily="18" charset="0"/>
                </a:rPr>
                <a:t>Registration</a:t>
              </a:r>
            </a:p>
            <a:p>
              <a:pPr marL="800100" lvl="1" indent="-342900">
                <a:buFontTx/>
                <a:buChar char="-"/>
              </a:pPr>
              <a:r>
                <a:rPr lang="en-PH" sz="2400" dirty="0">
                  <a:solidFill>
                    <a:srgbClr val="31A9C1"/>
                  </a:solidFill>
                  <a:latin typeface="Rockwell Extra Bold" panose="02060903040505020403" pitchFamily="18" charset="0"/>
                </a:rPr>
                <a:t>House</a:t>
              </a:r>
            </a:p>
            <a:p>
              <a:pPr marL="800100" lvl="1" indent="-342900">
                <a:buFontTx/>
                <a:buChar char="-"/>
              </a:pPr>
              <a:r>
                <a:rPr lang="en-PH" sz="2400" dirty="0">
                  <a:solidFill>
                    <a:srgbClr val="31A9C1"/>
                  </a:solidFill>
                  <a:latin typeface="Rockwell Extra Bold" panose="02060903040505020403" pitchFamily="18" charset="0"/>
                </a:rPr>
                <a:t>Escorts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A76DF9B-D53E-42AA-9FBC-6EA4E37EA54E}"/>
              </a:ext>
            </a:extLst>
          </p:cNvPr>
          <p:cNvGrpSpPr/>
          <p:nvPr/>
        </p:nvGrpSpPr>
        <p:grpSpPr>
          <a:xfrm>
            <a:off x="6650030" y="-2057675"/>
            <a:ext cx="4423454" cy="1686014"/>
            <a:chOff x="959945" y="3771931"/>
            <a:chExt cx="4423454" cy="2112232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C56B17B1-E9A9-4757-B0B6-941DB24ABB54}"/>
                </a:ext>
              </a:extLst>
            </p:cNvPr>
            <p:cNvSpPr/>
            <p:nvPr/>
          </p:nvSpPr>
          <p:spPr>
            <a:xfrm>
              <a:off x="1026621" y="3771931"/>
              <a:ext cx="4196254" cy="2112232"/>
            </a:xfrm>
            <a:prstGeom prst="rect">
              <a:avLst/>
            </a:prstGeom>
            <a:solidFill>
              <a:srgbClr val="D4384E"/>
            </a:solidFill>
            <a:ln>
              <a:solidFill>
                <a:srgbClr val="D4384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E186A7"/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ACE4ADE6-1123-4FFA-BE31-4D81E93A659A}"/>
                </a:ext>
              </a:extLst>
            </p:cNvPr>
            <p:cNvSpPr txBox="1"/>
            <p:nvPr/>
          </p:nvSpPr>
          <p:spPr>
            <a:xfrm>
              <a:off x="959945" y="3860616"/>
              <a:ext cx="4423454" cy="19664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2400" dirty="0">
                  <a:solidFill>
                    <a:srgbClr val="31A9C1"/>
                  </a:solidFill>
                  <a:latin typeface="Rockwell Extra Bold" panose="02060903040505020403" pitchFamily="18" charset="0"/>
                </a:rPr>
                <a:t>Backstage Committee</a:t>
              </a:r>
            </a:p>
            <a:p>
              <a:pPr marL="800100" lvl="1" indent="-342900">
                <a:buFontTx/>
                <a:buChar char="-"/>
              </a:pPr>
              <a:r>
                <a:rPr lang="en-PH" sz="2400" dirty="0">
                  <a:solidFill>
                    <a:srgbClr val="31A9C1"/>
                  </a:solidFill>
                  <a:latin typeface="Rockwell Extra Bold" panose="02060903040505020403" pitchFamily="18" charset="0"/>
                </a:rPr>
                <a:t>Rehearsals</a:t>
              </a:r>
            </a:p>
            <a:p>
              <a:pPr marL="800100" lvl="1" indent="-342900">
                <a:buFontTx/>
                <a:buChar char="-"/>
              </a:pPr>
              <a:r>
                <a:rPr lang="en-PH" sz="2400" dirty="0">
                  <a:solidFill>
                    <a:srgbClr val="31A9C1"/>
                  </a:solidFill>
                  <a:latin typeface="Rockwell Extra Bold" panose="02060903040505020403" pitchFamily="18" charset="0"/>
                </a:rPr>
                <a:t>Program Flow</a:t>
              </a:r>
            </a:p>
            <a:p>
              <a:pPr marL="800100" lvl="1" indent="-342900">
                <a:buFontTx/>
                <a:buChar char="-"/>
              </a:pPr>
              <a:r>
                <a:rPr lang="en-PH" sz="2400" dirty="0">
                  <a:solidFill>
                    <a:srgbClr val="31A9C1"/>
                  </a:solidFill>
                  <a:latin typeface="Rockwell Extra Bold" panose="02060903040505020403" pitchFamily="18" charset="0"/>
                </a:rPr>
                <a:t>Dressing Room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B6D57646-E2A0-46D5-A05E-9A734F5C5A90}"/>
              </a:ext>
            </a:extLst>
          </p:cNvPr>
          <p:cNvGrpSpPr/>
          <p:nvPr/>
        </p:nvGrpSpPr>
        <p:grpSpPr>
          <a:xfrm>
            <a:off x="959945" y="6939151"/>
            <a:ext cx="10266014" cy="6398840"/>
            <a:chOff x="959945" y="102919"/>
            <a:chExt cx="10266014" cy="6398840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885595E5-98A9-4BDA-9EBC-0C73A67FEF37}"/>
                </a:ext>
              </a:extLst>
            </p:cNvPr>
            <p:cNvGrpSpPr/>
            <p:nvPr/>
          </p:nvGrpSpPr>
          <p:grpSpPr>
            <a:xfrm>
              <a:off x="959945" y="102919"/>
              <a:ext cx="10266014" cy="1713145"/>
              <a:chOff x="959945" y="22009"/>
              <a:chExt cx="10266014" cy="1713145"/>
            </a:xfrm>
          </p:grpSpPr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92CC1F55-F70F-4E89-A80F-FF3FA5576B7C}"/>
                  </a:ext>
                </a:extLst>
              </p:cNvPr>
              <p:cNvGrpSpPr/>
              <p:nvPr/>
            </p:nvGrpSpPr>
            <p:grpSpPr>
              <a:xfrm>
                <a:off x="959945" y="578644"/>
                <a:ext cx="10266014" cy="1156510"/>
                <a:chOff x="2259361" y="240462"/>
                <a:chExt cx="10266014" cy="1156510"/>
              </a:xfrm>
            </p:grpSpPr>
            <p:sp>
              <p:nvSpPr>
                <p:cNvPr id="57" name="Rectangle 56">
                  <a:extLst>
                    <a:ext uri="{FF2B5EF4-FFF2-40B4-BE49-F238E27FC236}">
                      <a16:creationId xmlns:a16="http://schemas.microsoft.com/office/drawing/2014/main" id="{DAF5B6E0-BA46-4550-B172-1EB756E53B93}"/>
                    </a:ext>
                  </a:extLst>
                </p:cNvPr>
                <p:cNvSpPr/>
                <p:nvPr/>
              </p:nvSpPr>
              <p:spPr>
                <a:xfrm>
                  <a:off x="2259361" y="240462"/>
                  <a:ext cx="10266014" cy="1156510"/>
                </a:xfrm>
                <a:prstGeom prst="rect">
                  <a:avLst/>
                </a:prstGeom>
                <a:solidFill>
                  <a:srgbClr val="D4384E"/>
                </a:solidFill>
                <a:ln>
                  <a:solidFill>
                    <a:srgbClr val="D4384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E186A7"/>
                    </a:solidFill>
                  </a:endParaRPr>
                </a:p>
              </p:txBody>
            </p:sp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E50467F4-45B8-453D-BB84-3ED2E92D4023}"/>
                    </a:ext>
                  </a:extLst>
                </p:cNvPr>
                <p:cNvSpPr txBox="1"/>
                <p:nvPr/>
              </p:nvSpPr>
              <p:spPr>
                <a:xfrm>
                  <a:off x="2259361" y="464774"/>
                  <a:ext cx="10266014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PH" sz="4000" dirty="0">
                      <a:solidFill>
                        <a:srgbClr val="31A9C1"/>
                      </a:solidFill>
                      <a:latin typeface="Rockwell Extra Bold" panose="02060903040505020403" pitchFamily="18" charset="0"/>
                    </a:rPr>
                    <a:t>RAMS Night Committees</a:t>
                  </a:r>
                  <a:endParaRPr lang="en-US" sz="4000" dirty="0">
                    <a:solidFill>
                      <a:srgbClr val="31A9C1"/>
                    </a:solidFill>
                    <a:latin typeface="Rockwell Extra Bold" panose="02060903040505020403" pitchFamily="18" charset="0"/>
                  </a:endParaRPr>
                </a:p>
              </p:txBody>
            </p:sp>
          </p:grpSp>
          <p:pic>
            <p:nvPicPr>
              <p:cNvPr id="56" name="Picture 55">
                <a:extLst>
                  <a:ext uri="{FF2B5EF4-FFF2-40B4-BE49-F238E27FC236}">
                    <a16:creationId xmlns:a16="http://schemas.microsoft.com/office/drawing/2014/main" id="{46C225D1-F2CB-41D1-A5D5-7CC6C23432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27582" y="22009"/>
                <a:ext cx="2524643" cy="892040"/>
              </a:xfrm>
              <a:prstGeom prst="rect">
                <a:avLst/>
              </a:prstGeom>
            </p:spPr>
          </p:pic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3FC04EB1-DF8E-4A53-866E-8994CB1987A7}"/>
                </a:ext>
              </a:extLst>
            </p:cNvPr>
            <p:cNvGrpSpPr/>
            <p:nvPr/>
          </p:nvGrpSpPr>
          <p:grpSpPr>
            <a:xfrm>
              <a:off x="1336916" y="3067099"/>
              <a:ext cx="4197096" cy="1686014"/>
              <a:chOff x="1026621" y="3771931"/>
              <a:chExt cx="4197096" cy="2112233"/>
            </a:xfrm>
          </p:grpSpPr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DADF5CF0-0624-4BE9-A737-2DC9B4858667}"/>
                  </a:ext>
                </a:extLst>
              </p:cNvPr>
              <p:cNvSpPr/>
              <p:nvPr/>
            </p:nvSpPr>
            <p:spPr>
              <a:xfrm>
                <a:off x="1026621" y="3771931"/>
                <a:ext cx="4197096" cy="2112233"/>
              </a:xfrm>
              <a:prstGeom prst="rect">
                <a:avLst/>
              </a:prstGeom>
              <a:solidFill>
                <a:srgbClr val="D4384E"/>
              </a:solidFill>
              <a:ln>
                <a:solidFill>
                  <a:srgbClr val="D4384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E186A7"/>
                  </a:solidFill>
                </a:endParaRP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75688C60-F89F-4D6E-ADB5-CF7E4FAA5A10}"/>
                  </a:ext>
                </a:extLst>
              </p:cNvPr>
              <p:cNvSpPr txBox="1"/>
              <p:nvPr/>
            </p:nvSpPr>
            <p:spPr>
              <a:xfrm>
                <a:off x="1041602" y="3850163"/>
                <a:ext cx="3541746" cy="19664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PH" sz="2400" dirty="0">
                    <a:solidFill>
                      <a:srgbClr val="31A9C1"/>
                    </a:solidFill>
                    <a:latin typeface="Rockwell Extra Bold" panose="02060903040505020403" pitchFamily="18" charset="0"/>
                  </a:rPr>
                  <a:t>Ushers Committee</a:t>
                </a:r>
              </a:p>
              <a:p>
                <a:pPr marL="800100" lvl="1" indent="-342900">
                  <a:buFontTx/>
                  <a:buChar char="-"/>
                </a:pPr>
                <a:r>
                  <a:rPr lang="en-PH" sz="2400" dirty="0">
                    <a:solidFill>
                      <a:srgbClr val="31A9C1"/>
                    </a:solidFill>
                    <a:latin typeface="Rockwell Extra Bold" panose="02060903040505020403" pitchFamily="18" charset="0"/>
                  </a:rPr>
                  <a:t>Registration</a:t>
                </a:r>
              </a:p>
              <a:p>
                <a:pPr marL="800100" lvl="1" indent="-342900">
                  <a:buFontTx/>
                  <a:buChar char="-"/>
                </a:pPr>
                <a:r>
                  <a:rPr lang="en-PH" sz="2400" dirty="0">
                    <a:solidFill>
                      <a:srgbClr val="31A9C1"/>
                    </a:solidFill>
                    <a:latin typeface="Rockwell Extra Bold" panose="02060903040505020403" pitchFamily="18" charset="0"/>
                  </a:rPr>
                  <a:t>House</a:t>
                </a:r>
              </a:p>
              <a:p>
                <a:pPr marL="800100" lvl="1" indent="-342900">
                  <a:buFontTx/>
                  <a:buChar char="-"/>
                </a:pPr>
                <a:r>
                  <a:rPr lang="en-PH" sz="2400" dirty="0">
                    <a:solidFill>
                      <a:srgbClr val="31A9C1"/>
                    </a:solidFill>
                    <a:latin typeface="Rockwell Extra Bold" panose="02060903040505020403" pitchFamily="18" charset="0"/>
                  </a:rPr>
                  <a:t>Escorts</a:t>
                </a:r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DC3AE43F-CB2A-4410-8BE3-B952804B02F0}"/>
                </a:ext>
              </a:extLst>
            </p:cNvPr>
            <p:cNvGrpSpPr/>
            <p:nvPr/>
          </p:nvGrpSpPr>
          <p:grpSpPr>
            <a:xfrm>
              <a:off x="6591314" y="3382929"/>
              <a:ext cx="4423454" cy="1271119"/>
              <a:chOff x="959945" y="3771931"/>
              <a:chExt cx="4423454" cy="1592453"/>
            </a:xfrm>
          </p:grpSpPr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31564E9D-A98E-44FF-A55B-3BD019595316}"/>
                  </a:ext>
                </a:extLst>
              </p:cNvPr>
              <p:cNvSpPr/>
              <p:nvPr/>
            </p:nvSpPr>
            <p:spPr>
              <a:xfrm>
                <a:off x="1026621" y="3771931"/>
                <a:ext cx="4196254" cy="1592453"/>
              </a:xfrm>
              <a:prstGeom prst="rect">
                <a:avLst/>
              </a:prstGeom>
              <a:solidFill>
                <a:srgbClr val="D4384E"/>
              </a:solidFill>
              <a:ln>
                <a:solidFill>
                  <a:srgbClr val="D4384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E186A7"/>
                  </a:solidFill>
                </a:endParaRP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2D089803-077C-4163-A0E5-46430903EA40}"/>
                  </a:ext>
                </a:extLst>
              </p:cNvPr>
              <p:cNvSpPr txBox="1"/>
              <p:nvPr/>
            </p:nvSpPr>
            <p:spPr>
              <a:xfrm>
                <a:off x="959945" y="3860616"/>
                <a:ext cx="4423454" cy="15037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PH" sz="2400" dirty="0">
                    <a:solidFill>
                      <a:srgbClr val="31A9C1"/>
                    </a:solidFill>
                    <a:latin typeface="Rockwell Extra Bold" panose="02060903040505020403" pitchFamily="18" charset="0"/>
                  </a:rPr>
                  <a:t>Performers</a:t>
                </a:r>
              </a:p>
              <a:p>
                <a:pPr marL="800100" lvl="1" indent="-342900">
                  <a:buFontTx/>
                  <a:buChar char="-"/>
                </a:pPr>
                <a:r>
                  <a:rPr lang="en-PH" sz="2400" dirty="0">
                    <a:solidFill>
                      <a:srgbClr val="31A9C1"/>
                    </a:solidFill>
                    <a:latin typeface="Rockwell Extra Bold" panose="02060903040505020403" pitchFamily="18" charset="0"/>
                  </a:rPr>
                  <a:t>PAG</a:t>
                </a:r>
              </a:p>
              <a:p>
                <a:pPr marL="800100" lvl="1" indent="-342900">
                  <a:buFontTx/>
                  <a:buChar char="-"/>
                </a:pPr>
                <a:r>
                  <a:rPr lang="en-PH" sz="2400" dirty="0">
                    <a:solidFill>
                      <a:srgbClr val="31A9C1"/>
                    </a:solidFill>
                    <a:latin typeface="Rockwell Extra Bold" panose="02060903040505020403" pitchFamily="18" charset="0"/>
                  </a:rPr>
                  <a:t>APC Idol Winner</a:t>
                </a:r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C936059F-32C5-43F4-B810-6A04A247E145}"/>
                </a:ext>
              </a:extLst>
            </p:cNvPr>
            <p:cNvGrpSpPr/>
            <p:nvPr/>
          </p:nvGrpSpPr>
          <p:grpSpPr>
            <a:xfrm>
              <a:off x="6591314" y="1935193"/>
              <a:ext cx="4263770" cy="1271118"/>
              <a:chOff x="959945" y="3771931"/>
              <a:chExt cx="4263770" cy="1592453"/>
            </a:xfrm>
          </p:grpSpPr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1C94C48B-A875-4671-8EDD-5B36FD848C0F}"/>
                  </a:ext>
                </a:extLst>
              </p:cNvPr>
              <p:cNvSpPr/>
              <p:nvPr/>
            </p:nvSpPr>
            <p:spPr>
              <a:xfrm>
                <a:off x="1026619" y="3771931"/>
                <a:ext cx="4197096" cy="1592325"/>
              </a:xfrm>
              <a:prstGeom prst="rect">
                <a:avLst/>
              </a:prstGeom>
              <a:solidFill>
                <a:srgbClr val="D4384E"/>
              </a:solidFill>
              <a:ln>
                <a:solidFill>
                  <a:srgbClr val="D4384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E186A7"/>
                  </a:solidFill>
                </a:endParaRP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08B2E4A4-E267-4CC4-B17A-A7403E7C2EB9}"/>
                  </a:ext>
                </a:extLst>
              </p:cNvPr>
              <p:cNvSpPr txBox="1"/>
              <p:nvPr/>
            </p:nvSpPr>
            <p:spPr>
              <a:xfrm>
                <a:off x="959945" y="3860616"/>
                <a:ext cx="4196255" cy="15037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PH" sz="2400" dirty="0">
                    <a:solidFill>
                      <a:srgbClr val="31A9C1"/>
                    </a:solidFill>
                    <a:latin typeface="Rockwell Extra Bold" panose="02060903040505020403" pitchFamily="18" charset="0"/>
                  </a:rPr>
                  <a:t>Creatives Committee</a:t>
                </a:r>
              </a:p>
              <a:p>
                <a:pPr marL="800100" lvl="1" indent="-342900">
                  <a:buFontTx/>
                  <a:buChar char="-"/>
                </a:pPr>
                <a:r>
                  <a:rPr lang="en-PH" sz="2400" dirty="0">
                    <a:solidFill>
                      <a:srgbClr val="31A9C1"/>
                    </a:solidFill>
                    <a:latin typeface="Rockwell Extra Bold" panose="02060903040505020403" pitchFamily="18" charset="0"/>
                  </a:rPr>
                  <a:t>Photo booth</a:t>
                </a:r>
              </a:p>
              <a:p>
                <a:pPr marL="800100" lvl="1" indent="-342900">
                  <a:buFontTx/>
                  <a:buChar char="-"/>
                </a:pPr>
                <a:r>
                  <a:rPr lang="en-PH" sz="2400" dirty="0">
                    <a:solidFill>
                      <a:srgbClr val="31A9C1"/>
                    </a:solidFill>
                    <a:latin typeface="Rockwell Extra Bold" panose="02060903040505020403" pitchFamily="18" charset="0"/>
                  </a:rPr>
                  <a:t>Stage Design</a:t>
                </a:r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0F906F21-73E5-4A30-BA50-8E145314C38F}"/>
                </a:ext>
              </a:extLst>
            </p:cNvPr>
            <p:cNvGrpSpPr/>
            <p:nvPr/>
          </p:nvGrpSpPr>
          <p:grpSpPr>
            <a:xfrm>
              <a:off x="1270242" y="1943468"/>
              <a:ext cx="4263770" cy="919681"/>
              <a:chOff x="959945" y="3771932"/>
              <a:chExt cx="4263770" cy="919681"/>
            </a:xfrm>
          </p:grpSpPr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D77A9AB1-803A-4B3C-8B4B-A52C9FA4C975}"/>
                  </a:ext>
                </a:extLst>
              </p:cNvPr>
              <p:cNvSpPr/>
              <p:nvPr/>
            </p:nvSpPr>
            <p:spPr>
              <a:xfrm>
                <a:off x="1026619" y="3771932"/>
                <a:ext cx="4197096" cy="919681"/>
              </a:xfrm>
              <a:prstGeom prst="rect">
                <a:avLst/>
              </a:prstGeom>
              <a:solidFill>
                <a:srgbClr val="D4384E"/>
              </a:solidFill>
              <a:ln>
                <a:solidFill>
                  <a:srgbClr val="D4384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E186A7"/>
                  </a:solidFill>
                </a:endParaRP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037FEEC4-F143-4ECA-8D4D-3843E75B09FC}"/>
                  </a:ext>
                </a:extLst>
              </p:cNvPr>
              <p:cNvSpPr txBox="1"/>
              <p:nvPr/>
            </p:nvSpPr>
            <p:spPr>
              <a:xfrm>
                <a:off x="959945" y="3860616"/>
                <a:ext cx="4196255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PH" sz="2400" dirty="0">
                    <a:solidFill>
                      <a:srgbClr val="31A9C1"/>
                    </a:solidFill>
                    <a:latin typeface="Rockwell Extra Bold" panose="02060903040505020403" pitchFamily="18" charset="0"/>
                  </a:rPr>
                  <a:t>Technical Committee</a:t>
                </a:r>
              </a:p>
              <a:p>
                <a:pPr marL="800100" lvl="1" indent="-342900">
                  <a:buFontTx/>
                  <a:buChar char="-"/>
                </a:pPr>
                <a:r>
                  <a:rPr lang="en-PH" sz="2400" dirty="0">
                    <a:solidFill>
                      <a:srgbClr val="31A9C1"/>
                    </a:solidFill>
                    <a:latin typeface="Rockwell Extra Bold" panose="02060903040505020403" pitchFamily="18" charset="0"/>
                  </a:rPr>
                  <a:t>Lights and Sound</a:t>
                </a:r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65B8FC83-74A8-48A1-AE70-6D0ACACA6693}"/>
                </a:ext>
              </a:extLst>
            </p:cNvPr>
            <p:cNvGrpSpPr/>
            <p:nvPr/>
          </p:nvGrpSpPr>
          <p:grpSpPr>
            <a:xfrm>
              <a:off x="6634588" y="4815745"/>
              <a:ext cx="4380180" cy="1686014"/>
              <a:chOff x="1026621" y="3346355"/>
              <a:chExt cx="4380180" cy="2112233"/>
            </a:xfrm>
          </p:grpSpPr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C5E72757-756E-485E-93C7-380F528DF5B7}"/>
                  </a:ext>
                </a:extLst>
              </p:cNvPr>
              <p:cNvSpPr/>
              <p:nvPr/>
            </p:nvSpPr>
            <p:spPr>
              <a:xfrm>
                <a:off x="1026621" y="3346355"/>
                <a:ext cx="4197096" cy="2112233"/>
              </a:xfrm>
              <a:prstGeom prst="rect">
                <a:avLst/>
              </a:prstGeom>
              <a:solidFill>
                <a:srgbClr val="D4384E"/>
              </a:solidFill>
              <a:ln>
                <a:solidFill>
                  <a:srgbClr val="D4384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E186A7"/>
                  </a:solidFill>
                </a:endParaRP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2541FE9-672C-4F6E-A2DC-5903E9BBCA56}"/>
                  </a:ext>
                </a:extLst>
              </p:cNvPr>
              <p:cNvSpPr txBox="1"/>
              <p:nvPr/>
            </p:nvSpPr>
            <p:spPr>
              <a:xfrm>
                <a:off x="1026621" y="3466617"/>
                <a:ext cx="4380180" cy="19664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PH" sz="2400" dirty="0">
                    <a:solidFill>
                      <a:srgbClr val="31A9C1"/>
                    </a:solidFill>
                    <a:latin typeface="Rockwell Extra Bold" panose="02060903040505020403" pitchFamily="18" charset="0"/>
                  </a:rPr>
                  <a:t>Backstage Committee</a:t>
                </a:r>
              </a:p>
              <a:p>
                <a:pPr marL="800100" lvl="1" indent="-342900">
                  <a:buFontTx/>
                  <a:buChar char="-"/>
                </a:pPr>
                <a:r>
                  <a:rPr lang="en-PH" sz="2400" dirty="0">
                    <a:solidFill>
                      <a:srgbClr val="31A9C1"/>
                    </a:solidFill>
                    <a:latin typeface="Rockwell Extra Bold" panose="02060903040505020403" pitchFamily="18" charset="0"/>
                  </a:rPr>
                  <a:t>Registration</a:t>
                </a:r>
              </a:p>
              <a:p>
                <a:pPr marL="800100" lvl="1" indent="-342900">
                  <a:buFontTx/>
                  <a:buChar char="-"/>
                </a:pPr>
                <a:r>
                  <a:rPr lang="en-PH" sz="2400" dirty="0">
                    <a:solidFill>
                      <a:srgbClr val="31A9C1"/>
                    </a:solidFill>
                    <a:latin typeface="Rockwell Extra Bold" panose="02060903040505020403" pitchFamily="18" charset="0"/>
                  </a:rPr>
                  <a:t>House</a:t>
                </a:r>
              </a:p>
              <a:p>
                <a:pPr marL="800100" lvl="1" indent="-342900">
                  <a:buFontTx/>
                  <a:buChar char="-"/>
                </a:pPr>
                <a:r>
                  <a:rPr lang="en-PH" sz="2400" dirty="0">
                    <a:solidFill>
                      <a:srgbClr val="31A9C1"/>
                    </a:solidFill>
                    <a:latin typeface="Rockwell Extra Bold" panose="02060903040505020403" pitchFamily="18" charset="0"/>
                  </a:rPr>
                  <a:t>Escorts</a:t>
                </a:r>
              </a:p>
            </p:txBody>
          </p: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CA2F7A2E-1C59-4F91-B856-0C54AFD80023}"/>
                </a:ext>
              </a:extLst>
            </p:cNvPr>
            <p:cNvGrpSpPr/>
            <p:nvPr/>
          </p:nvGrpSpPr>
          <p:grpSpPr>
            <a:xfrm>
              <a:off x="1285221" y="4957063"/>
              <a:ext cx="4262930" cy="1271119"/>
              <a:chOff x="959945" y="3771931"/>
              <a:chExt cx="4262930" cy="1592453"/>
            </a:xfrm>
          </p:grpSpPr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8B45EF11-F206-4386-8349-B1EAB78BFADE}"/>
                  </a:ext>
                </a:extLst>
              </p:cNvPr>
              <p:cNvSpPr/>
              <p:nvPr/>
            </p:nvSpPr>
            <p:spPr>
              <a:xfrm>
                <a:off x="1026621" y="3771931"/>
                <a:ext cx="4196254" cy="1592453"/>
              </a:xfrm>
              <a:prstGeom prst="rect">
                <a:avLst/>
              </a:prstGeom>
              <a:solidFill>
                <a:srgbClr val="D4384E"/>
              </a:solidFill>
              <a:ln>
                <a:solidFill>
                  <a:srgbClr val="D4384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E186A7"/>
                  </a:solidFill>
                </a:endParaRP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1361357D-8E1E-4611-9820-AB9B81AEFCA5}"/>
                  </a:ext>
                </a:extLst>
              </p:cNvPr>
              <p:cNvSpPr txBox="1"/>
              <p:nvPr/>
            </p:nvSpPr>
            <p:spPr>
              <a:xfrm>
                <a:off x="959945" y="3860616"/>
                <a:ext cx="4262930" cy="15037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PH" sz="2400" dirty="0">
                    <a:solidFill>
                      <a:srgbClr val="31A9C1"/>
                    </a:solidFill>
                    <a:latin typeface="Rockwell Extra Bold" panose="02060903040505020403" pitchFamily="18" charset="0"/>
                  </a:rPr>
                  <a:t>Booths</a:t>
                </a:r>
              </a:p>
              <a:p>
                <a:pPr marL="800100" lvl="1" indent="-342900">
                  <a:buFontTx/>
                  <a:buChar char="-"/>
                </a:pPr>
                <a:r>
                  <a:rPr lang="en-PH" sz="2400" dirty="0">
                    <a:solidFill>
                      <a:srgbClr val="31A9C1"/>
                    </a:solidFill>
                    <a:latin typeface="Rockwell Extra Bold" panose="02060903040505020403" pitchFamily="18" charset="0"/>
                  </a:rPr>
                  <a:t>Games</a:t>
                </a:r>
              </a:p>
              <a:p>
                <a:pPr marL="800100" lvl="1" indent="-342900">
                  <a:buFontTx/>
                  <a:buChar char="-"/>
                </a:pPr>
                <a:r>
                  <a:rPr lang="en-PH" sz="2400" dirty="0">
                    <a:solidFill>
                      <a:srgbClr val="31A9C1"/>
                    </a:solidFill>
                    <a:latin typeface="Rockwell Extra Bold" panose="02060903040505020403" pitchFamily="18" charset="0"/>
                  </a:rPr>
                  <a:t>Food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515006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E7F682B-E024-4A23-BE5E-E6DC5A84CC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25375" y="1333500"/>
            <a:ext cx="1047750" cy="278130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39E5DF15-D245-49A1-B5BC-B4E1AC47CFA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7960D9-5F62-492A-A3D6-57582EDCA51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186A7"/>
          </a:solidFill>
          <a:ln>
            <a:solidFill>
              <a:srgbClr val="E186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186A7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7BB090B-2C50-4FCB-AD9D-38F114AD8F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3354" y="-3278494"/>
            <a:ext cx="4171950" cy="295275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0A75EB0-5F62-4F1F-871D-7E22A98493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572647" y="1963815"/>
            <a:ext cx="1314450" cy="414337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0D94A81-328E-47C8-AAED-F9B602D984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882773" y="-3031331"/>
            <a:ext cx="1076325" cy="3609975"/>
          </a:xfrm>
          <a:prstGeom prst="rect">
            <a:avLst/>
          </a:prstGeom>
        </p:spPr>
      </p:pic>
      <p:sp>
        <p:nvSpPr>
          <p:cNvPr id="13" name="Flowchart: Data 12">
            <a:extLst>
              <a:ext uri="{FF2B5EF4-FFF2-40B4-BE49-F238E27FC236}">
                <a16:creationId xmlns:a16="http://schemas.microsoft.com/office/drawing/2014/main" id="{6D8EC651-9966-4432-8C31-A4B773C2A4F3}"/>
              </a:ext>
            </a:extLst>
          </p:cNvPr>
          <p:cNvSpPr/>
          <p:nvPr/>
        </p:nvSpPr>
        <p:spPr>
          <a:xfrm>
            <a:off x="6099049" y="-14079"/>
            <a:ext cx="9143999" cy="1333500"/>
          </a:xfrm>
          <a:prstGeom prst="flowChartInputOutput">
            <a:avLst/>
          </a:prstGeom>
          <a:solidFill>
            <a:srgbClr val="E2B9B3"/>
          </a:solidFill>
          <a:ln>
            <a:solidFill>
              <a:srgbClr val="E2B9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2B9B3"/>
              </a:solidFill>
            </a:endParaRPr>
          </a:p>
        </p:txBody>
      </p:sp>
      <p:sp>
        <p:nvSpPr>
          <p:cNvPr id="15" name="Flowchart: Data 14">
            <a:extLst>
              <a:ext uri="{FF2B5EF4-FFF2-40B4-BE49-F238E27FC236}">
                <a16:creationId xmlns:a16="http://schemas.microsoft.com/office/drawing/2014/main" id="{4A861E5A-5C3C-4D4B-AE10-074823B429AE}"/>
              </a:ext>
            </a:extLst>
          </p:cNvPr>
          <p:cNvSpPr/>
          <p:nvPr/>
        </p:nvSpPr>
        <p:spPr>
          <a:xfrm>
            <a:off x="-3054096" y="5524500"/>
            <a:ext cx="9143999" cy="1333500"/>
          </a:xfrm>
          <a:prstGeom prst="flowChartInputOutput">
            <a:avLst/>
          </a:prstGeom>
          <a:solidFill>
            <a:srgbClr val="E2B9B3"/>
          </a:solidFill>
          <a:ln>
            <a:solidFill>
              <a:srgbClr val="E2B9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2B9B3"/>
              </a:solidFill>
            </a:endParaRPr>
          </a:p>
        </p:txBody>
      </p:sp>
      <p:pic>
        <p:nvPicPr>
          <p:cNvPr id="20" name="Picture 19" descr="A picture containing indoor, table, wall, ceiling&#10;&#10;Description generated with very high confidence">
            <a:extLst>
              <a:ext uri="{FF2B5EF4-FFF2-40B4-BE49-F238E27FC236}">
                <a16:creationId xmlns:a16="http://schemas.microsoft.com/office/drawing/2014/main" id="{C48C590E-412F-4C01-9986-8B83D0A58FE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97" r="2" b="10992"/>
          <a:stretch/>
        </p:blipFill>
        <p:spPr>
          <a:xfrm>
            <a:off x="1" y="-4306520"/>
            <a:ext cx="6099048" cy="3428990"/>
          </a:xfrm>
          <a:prstGeom prst="rect">
            <a:avLst/>
          </a:prstGeom>
        </p:spPr>
      </p:pic>
      <p:pic>
        <p:nvPicPr>
          <p:cNvPr id="21" name="Picture 20" descr="A picture containing colorful, kite, building, outdoor&#10;&#10;Description generated with very high confidence">
            <a:extLst>
              <a:ext uri="{FF2B5EF4-FFF2-40B4-BE49-F238E27FC236}">
                <a16:creationId xmlns:a16="http://schemas.microsoft.com/office/drawing/2014/main" id="{AFDAD355-400E-4F23-A50C-02A7B0DB789B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" r="2" b="2"/>
          <a:stretch/>
        </p:blipFill>
        <p:spPr>
          <a:xfrm>
            <a:off x="-6695769" y="3429000"/>
            <a:ext cx="6099048" cy="34290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E5ABD12-EA04-4E50-A8CF-F68572EF0C9E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74" r="2" b="12749"/>
          <a:stretch/>
        </p:blipFill>
        <p:spPr>
          <a:xfrm>
            <a:off x="12906710" y="10"/>
            <a:ext cx="6099048" cy="3428990"/>
          </a:xfrm>
          <a:prstGeom prst="rect">
            <a:avLst/>
          </a:prstGeom>
        </p:spPr>
      </p:pic>
      <p:pic>
        <p:nvPicPr>
          <p:cNvPr id="24" name="Picture 23" descr="A person standing in front of a store&#10;&#10;Description generated with high confidence">
            <a:extLst>
              <a:ext uri="{FF2B5EF4-FFF2-40B4-BE49-F238E27FC236}">
                <a16:creationId xmlns:a16="http://schemas.microsoft.com/office/drawing/2014/main" id="{549C15A1-A186-450B-89EB-03885BE14BA5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r="2" b="52"/>
          <a:stretch/>
        </p:blipFill>
        <p:spPr>
          <a:xfrm>
            <a:off x="6092952" y="7824017"/>
            <a:ext cx="6099048" cy="3429000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4B920A5E-4856-4161-A713-68AC925E114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5305" y="4350396"/>
            <a:ext cx="2364094" cy="2456804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6BCD2766-D695-43C7-B2C4-CC7F3D90FDF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2601" y="4275602"/>
            <a:ext cx="2375192" cy="2459736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7FD792BB-5FCC-4C15-8D85-F836BB4C9867}"/>
              </a:ext>
            </a:extLst>
          </p:cNvPr>
          <p:cNvGrpSpPr/>
          <p:nvPr/>
        </p:nvGrpSpPr>
        <p:grpSpPr>
          <a:xfrm>
            <a:off x="959945" y="102919"/>
            <a:ext cx="10266014" cy="6398840"/>
            <a:chOff x="959945" y="102919"/>
            <a:chExt cx="10266014" cy="6398840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9F666F68-5C49-49A3-A139-36027D173B02}"/>
                </a:ext>
              </a:extLst>
            </p:cNvPr>
            <p:cNvGrpSpPr/>
            <p:nvPr/>
          </p:nvGrpSpPr>
          <p:grpSpPr>
            <a:xfrm>
              <a:off x="959945" y="102919"/>
              <a:ext cx="10266014" cy="1713145"/>
              <a:chOff x="959945" y="22009"/>
              <a:chExt cx="10266014" cy="1713145"/>
            </a:xfrm>
          </p:grpSpPr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F96A4A6B-8105-44B2-9692-B4E5CE975EDF}"/>
                  </a:ext>
                </a:extLst>
              </p:cNvPr>
              <p:cNvGrpSpPr/>
              <p:nvPr/>
            </p:nvGrpSpPr>
            <p:grpSpPr>
              <a:xfrm>
                <a:off x="959945" y="578644"/>
                <a:ext cx="10266014" cy="1156510"/>
                <a:chOff x="2259361" y="240462"/>
                <a:chExt cx="10266014" cy="1156510"/>
              </a:xfrm>
            </p:grpSpPr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FF64F2B9-5638-46EB-8929-6C2D8219E14B}"/>
                    </a:ext>
                  </a:extLst>
                </p:cNvPr>
                <p:cNvSpPr/>
                <p:nvPr/>
              </p:nvSpPr>
              <p:spPr>
                <a:xfrm>
                  <a:off x="2259361" y="240462"/>
                  <a:ext cx="10266014" cy="1156510"/>
                </a:xfrm>
                <a:prstGeom prst="rect">
                  <a:avLst/>
                </a:prstGeom>
                <a:solidFill>
                  <a:srgbClr val="D4384E"/>
                </a:solidFill>
                <a:ln>
                  <a:solidFill>
                    <a:srgbClr val="D4384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E186A7"/>
                    </a:solidFill>
                  </a:endParaRPr>
                </a:p>
              </p:txBody>
            </p: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3F726749-0D87-40F7-AD27-5AA72DAA9C7A}"/>
                    </a:ext>
                  </a:extLst>
                </p:cNvPr>
                <p:cNvSpPr txBox="1"/>
                <p:nvPr/>
              </p:nvSpPr>
              <p:spPr>
                <a:xfrm>
                  <a:off x="2259361" y="464774"/>
                  <a:ext cx="10266014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PH" sz="4000" dirty="0">
                      <a:solidFill>
                        <a:srgbClr val="31A9C1"/>
                      </a:solidFill>
                      <a:latin typeface="Rockwell Extra Bold" panose="02060903040505020403" pitchFamily="18" charset="0"/>
                    </a:rPr>
                    <a:t>RAMS Night Committees</a:t>
                  </a:r>
                  <a:endParaRPr lang="en-US" sz="4000" dirty="0">
                    <a:solidFill>
                      <a:srgbClr val="31A9C1"/>
                    </a:solidFill>
                    <a:latin typeface="Rockwell Extra Bold" panose="02060903040505020403" pitchFamily="18" charset="0"/>
                  </a:endParaRPr>
                </a:p>
              </p:txBody>
            </p:sp>
          </p:grpSp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3ADC405E-0AFB-46A1-9173-F6753C7088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27582" y="22009"/>
                <a:ext cx="2524643" cy="892040"/>
              </a:xfrm>
              <a:prstGeom prst="rect">
                <a:avLst/>
              </a:prstGeom>
            </p:spPr>
          </p:pic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8C4B81DD-637A-4FC9-9DC1-4E1A7DFC9846}"/>
                </a:ext>
              </a:extLst>
            </p:cNvPr>
            <p:cNvGrpSpPr/>
            <p:nvPr/>
          </p:nvGrpSpPr>
          <p:grpSpPr>
            <a:xfrm>
              <a:off x="1336916" y="3067099"/>
              <a:ext cx="4197096" cy="1686014"/>
              <a:chOff x="1026621" y="3771931"/>
              <a:chExt cx="4197096" cy="2112233"/>
            </a:xfrm>
          </p:grpSpPr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23DC2004-6F3E-4E06-9DD6-0BE8FDF3DCFF}"/>
                  </a:ext>
                </a:extLst>
              </p:cNvPr>
              <p:cNvSpPr/>
              <p:nvPr/>
            </p:nvSpPr>
            <p:spPr>
              <a:xfrm>
                <a:off x="1026621" y="3771931"/>
                <a:ext cx="4197096" cy="2112233"/>
              </a:xfrm>
              <a:prstGeom prst="rect">
                <a:avLst/>
              </a:prstGeom>
              <a:solidFill>
                <a:srgbClr val="D4384E"/>
              </a:solidFill>
              <a:ln>
                <a:solidFill>
                  <a:srgbClr val="D4384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E186A7"/>
                  </a:solidFill>
                </a:endParaRP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528097A-59FC-4E3E-9A83-3192E134F9F8}"/>
                  </a:ext>
                </a:extLst>
              </p:cNvPr>
              <p:cNvSpPr txBox="1"/>
              <p:nvPr/>
            </p:nvSpPr>
            <p:spPr>
              <a:xfrm>
                <a:off x="1041602" y="3850163"/>
                <a:ext cx="3541746" cy="19664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PH" sz="2400" dirty="0">
                    <a:solidFill>
                      <a:srgbClr val="31A9C1"/>
                    </a:solidFill>
                    <a:latin typeface="Rockwell Extra Bold" panose="02060903040505020403" pitchFamily="18" charset="0"/>
                  </a:rPr>
                  <a:t>Ushers Committee</a:t>
                </a:r>
              </a:p>
              <a:p>
                <a:pPr marL="800100" lvl="1" indent="-342900">
                  <a:buFontTx/>
                  <a:buChar char="-"/>
                </a:pPr>
                <a:r>
                  <a:rPr lang="en-PH" sz="2400" dirty="0">
                    <a:solidFill>
                      <a:srgbClr val="31A9C1"/>
                    </a:solidFill>
                    <a:latin typeface="Rockwell Extra Bold" panose="02060903040505020403" pitchFamily="18" charset="0"/>
                  </a:rPr>
                  <a:t>Registration</a:t>
                </a:r>
              </a:p>
              <a:p>
                <a:pPr marL="800100" lvl="1" indent="-342900">
                  <a:buFontTx/>
                  <a:buChar char="-"/>
                </a:pPr>
                <a:r>
                  <a:rPr lang="en-PH" sz="2400" dirty="0">
                    <a:solidFill>
                      <a:srgbClr val="31A9C1"/>
                    </a:solidFill>
                    <a:latin typeface="Rockwell Extra Bold" panose="02060903040505020403" pitchFamily="18" charset="0"/>
                  </a:rPr>
                  <a:t>House</a:t>
                </a:r>
              </a:p>
              <a:p>
                <a:pPr marL="800100" lvl="1" indent="-342900">
                  <a:buFontTx/>
                  <a:buChar char="-"/>
                </a:pPr>
                <a:r>
                  <a:rPr lang="en-PH" sz="2400" dirty="0">
                    <a:solidFill>
                      <a:srgbClr val="31A9C1"/>
                    </a:solidFill>
                    <a:latin typeface="Rockwell Extra Bold" panose="02060903040505020403" pitchFamily="18" charset="0"/>
                  </a:rPr>
                  <a:t>Escorts</a:t>
                </a:r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3702AB3F-2880-4256-82F1-D1BD1A680A01}"/>
                </a:ext>
              </a:extLst>
            </p:cNvPr>
            <p:cNvGrpSpPr/>
            <p:nvPr/>
          </p:nvGrpSpPr>
          <p:grpSpPr>
            <a:xfrm>
              <a:off x="6591314" y="3382929"/>
              <a:ext cx="4423454" cy="1271119"/>
              <a:chOff x="959945" y="3771931"/>
              <a:chExt cx="4423454" cy="1592453"/>
            </a:xfrm>
          </p:grpSpPr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B18F9CC9-F0F4-431A-914E-45CD01D9FC54}"/>
                  </a:ext>
                </a:extLst>
              </p:cNvPr>
              <p:cNvSpPr/>
              <p:nvPr/>
            </p:nvSpPr>
            <p:spPr>
              <a:xfrm>
                <a:off x="1026621" y="3771931"/>
                <a:ext cx="4196254" cy="1592453"/>
              </a:xfrm>
              <a:prstGeom prst="rect">
                <a:avLst/>
              </a:prstGeom>
              <a:solidFill>
                <a:srgbClr val="D4384E"/>
              </a:solidFill>
              <a:ln>
                <a:solidFill>
                  <a:srgbClr val="D4384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E186A7"/>
                  </a:solidFill>
                </a:endParaRP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E0916CBD-B750-4807-9DE5-30B1EB030E6E}"/>
                  </a:ext>
                </a:extLst>
              </p:cNvPr>
              <p:cNvSpPr txBox="1"/>
              <p:nvPr/>
            </p:nvSpPr>
            <p:spPr>
              <a:xfrm>
                <a:off x="959945" y="3860616"/>
                <a:ext cx="4423454" cy="15037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PH" sz="2400" dirty="0">
                    <a:solidFill>
                      <a:srgbClr val="31A9C1"/>
                    </a:solidFill>
                    <a:latin typeface="Rockwell Extra Bold" panose="02060903040505020403" pitchFamily="18" charset="0"/>
                  </a:rPr>
                  <a:t>Performers</a:t>
                </a:r>
              </a:p>
              <a:p>
                <a:pPr marL="800100" lvl="1" indent="-342900">
                  <a:buFontTx/>
                  <a:buChar char="-"/>
                </a:pPr>
                <a:r>
                  <a:rPr lang="en-PH" sz="2400" dirty="0">
                    <a:solidFill>
                      <a:srgbClr val="31A9C1"/>
                    </a:solidFill>
                    <a:latin typeface="Rockwell Extra Bold" panose="02060903040505020403" pitchFamily="18" charset="0"/>
                  </a:rPr>
                  <a:t>PAG</a:t>
                </a:r>
              </a:p>
              <a:p>
                <a:pPr marL="800100" lvl="1" indent="-342900">
                  <a:buFontTx/>
                  <a:buChar char="-"/>
                </a:pPr>
                <a:r>
                  <a:rPr lang="en-PH" sz="2400" dirty="0">
                    <a:solidFill>
                      <a:srgbClr val="31A9C1"/>
                    </a:solidFill>
                    <a:latin typeface="Rockwell Extra Bold" panose="02060903040505020403" pitchFamily="18" charset="0"/>
                  </a:rPr>
                  <a:t>APC Idol Winner</a:t>
                </a:r>
              </a:p>
            </p:txBody>
          </p: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D76FC67B-37B5-4659-9E04-B45161458AE2}"/>
                </a:ext>
              </a:extLst>
            </p:cNvPr>
            <p:cNvGrpSpPr/>
            <p:nvPr/>
          </p:nvGrpSpPr>
          <p:grpSpPr>
            <a:xfrm>
              <a:off x="6591314" y="1935193"/>
              <a:ext cx="4263770" cy="1271118"/>
              <a:chOff x="959945" y="3771931"/>
              <a:chExt cx="4263770" cy="1592453"/>
            </a:xfrm>
          </p:grpSpPr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4A912F84-D06D-4E44-B30B-EA9A5AFA31E4}"/>
                  </a:ext>
                </a:extLst>
              </p:cNvPr>
              <p:cNvSpPr/>
              <p:nvPr/>
            </p:nvSpPr>
            <p:spPr>
              <a:xfrm>
                <a:off x="1026619" y="3771931"/>
                <a:ext cx="4197096" cy="1592325"/>
              </a:xfrm>
              <a:prstGeom prst="rect">
                <a:avLst/>
              </a:prstGeom>
              <a:solidFill>
                <a:srgbClr val="D4384E"/>
              </a:solidFill>
              <a:ln>
                <a:solidFill>
                  <a:srgbClr val="D4384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E186A7"/>
                  </a:solidFill>
                </a:endParaRP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13C604FB-A7A3-48C0-956B-AB8721F05B1E}"/>
                  </a:ext>
                </a:extLst>
              </p:cNvPr>
              <p:cNvSpPr txBox="1"/>
              <p:nvPr/>
            </p:nvSpPr>
            <p:spPr>
              <a:xfrm>
                <a:off x="959945" y="3860616"/>
                <a:ext cx="4196255" cy="15037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PH" sz="2400" dirty="0">
                    <a:solidFill>
                      <a:srgbClr val="31A9C1"/>
                    </a:solidFill>
                    <a:latin typeface="Rockwell Extra Bold" panose="02060903040505020403" pitchFamily="18" charset="0"/>
                  </a:rPr>
                  <a:t>Creatives Committee</a:t>
                </a:r>
              </a:p>
              <a:p>
                <a:pPr marL="800100" lvl="1" indent="-342900">
                  <a:buFontTx/>
                  <a:buChar char="-"/>
                </a:pPr>
                <a:r>
                  <a:rPr lang="en-PH" sz="2400" dirty="0">
                    <a:solidFill>
                      <a:srgbClr val="31A9C1"/>
                    </a:solidFill>
                    <a:latin typeface="Rockwell Extra Bold" panose="02060903040505020403" pitchFamily="18" charset="0"/>
                  </a:rPr>
                  <a:t>Photo booth</a:t>
                </a:r>
              </a:p>
              <a:p>
                <a:pPr marL="800100" lvl="1" indent="-342900">
                  <a:buFontTx/>
                  <a:buChar char="-"/>
                </a:pPr>
                <a:r>
                  <a:rPr lang="en-PH" sz="2400" dirty="0">
                    <a:solidFill>
                      <a:srgbClr val="31A9C1"/>
                    </a:solidFill>
                    <a:latin typeface="Rockwell Extra Bold" panose="02060903040505020403" pitchFamily="18" charset="0"/>
                  </a:rPr>
                  <a:t>Stage Design</a:t>
                </a:r>
              </a:p>
            </p:txBody>
          </p:sp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F55AA9F9-0168-47DD-8055-580FF85FBC29}"/>
                </a:ext>
              </a:extLst>
            </p:cNvPr>
            <p:cNvGrpSpPr/>
            <p:nvPr/>
          </p:nvGrpSpPr>
          <p:grpSpPr>
            <a:xfrm>
              <a:off x="1270242" y="1943468"/>
              <a:ext cx="4263770" cy="919681"/>
              <a:chOff x="959945" y="3771932"/>
              <a:chExt cx="4263770" cy="919681"/>
            </a:xfrm>
          </p:grpSpPr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1B2E40B5-BFDA-43C5-BD38-F1394BA5D905}"/>
                  </a:ext>
                </a:extLst>
              </p:cNvPr>
              <p:cNvSpPr/>
              <p:nvPr/>
            </p:nvSpPr>
            <p:spPr>
              <a:xfrm>
                <a:off x="1026619" y="3771932"/>
                <a:ext cx="4197096" cy="919681"/>
              </a:xfrm>
              <a:prstGeom prst="rect">
                <a:avLst/>
              </a:prstGeom>
              <a:solidFill>
                <a:srgbClr val="D4384E"/>
              </a:solidFill>
              <a:ln>
                <a:solidFill>
                  <a:srgbClr val="D4384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E186A7"/>
                  </a:solidFill>
                </a:endParaRP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8570210C-C7AF-4CF1-8599-068D8943E483}"/>
                  </a:ext>
                </a:extLst>
              </p:cNvPr>
              <p:cNvSpPr txBox="1"/>
              <p:nvPr/>
            </p:nvSpPr>
            <p:spPr>
              <a:xfrm>
                <a:off x="959945" y="3860616"/>
                <a:ext cx="4196255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PH" sz="2400" dirty="0">
                    <a:solidFill>
                      <a:srgbClr val="31A9C1"/>
                    </a:solidFill>
                    <a:latin typeface="Rockwell Extra Bold" panose="02060903040505020403" pitchFamily="18" charset="0"/>
                  </a:rPr>
                  <a:t>Technical Committee</a:t>
                </a:r>
              </a:p>
              <a:p>
                <a:pPr marL="800100" lvl="1" indent="-342900">
                  <a:buFontTx/>
                  <a:buChar char="-"/>
                </a:pPr>
                <a:r>
                  <a:rPr lang="en-PH" sz="2400" dirty="0">
                    <a:solidFill>
                      <a:srgbClr val="31A9C1"/>
                    </a:solidFill>
                    <a:latin typeface="Rockwell Extra Bold" panose="02060903040505020403" pitchFamily="18" charset="0"/>
                  </a:rPr>
                  <a:t>Lights and Sound</a:t>
                </a:r>
              </a:p>
            </p:txBody>
          </p: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4BCBEAA0-F3B9-4D08-8437-890FDAC9899B}"/>
                </a:ext>
              </a:extLst>
            </p:cNvPr>
            <p:cNvGrpSpPr/>
            <p:nvPr/>
          </p:nvGrpSpPr>
          <p:grpSpPr>
            <a:xfrm>
              <a:off x="6634588" y="4815745"/>
              <a:ext cx="4380180" cy="1686014"/>
              <a:chOff x="1026621" y="3346355"/>
              <a:chExt cx="4380180" cy="2112233"/>
            </a:xfrm>
          </p:grpSpPr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6A783FA0-997A-4051-9D4D-EBFF0433C4FE}"/>
                  </a:ext>
                </a:extLst>
              </p:cNvPr>
              <p:cNvSpPr/>
              <p:nvPr/>
            </p:nvSpPr>
            <p:spPr>
              <a:xfrm>
                <a:off x="1026621" y="3346355"/>
                <a:ext cx="4197096" cy="2112233"/>
              </a:xfrm>
              <a:prstGeom prst="rect">
                <a:avLst/>
              </a:prstGeom>
              <a:solidFill>
                <a:srgbClr val="D4384E"/>
              </a:solidFill>
              <a:ln>
                <a:solidFill>
                  <a:srgbClr val="D4384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E186A7"/>
                  </a:solidFill>
                </a:endParaRP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415D7F5C-CC5B-4235-B788-4A3304F9280C}"/>
                  </a:ext>
                </a:extLst>
              </p:cNvPr>
              <p:cNvSpPr txBox="1"/>
              <p:nvPr/>
            </p:nvSpPr>
            <p:spPr>
              <a:xfrm>
                <a:off x="1026621" y="3466617"/>
                <a:ext cx="4380180" cy="19664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PH" sz="2400" dirty="0">
                    <a:solidFill>
                      <a:srgbClr val="31A9C1"/>
                    </a:solidFill>
                    <a:latin typeface="Rockwell Extra Bold" panose="02060903040505020403" pitchFamily="18" charset="0"/>
                  </a:rPr>
                  <a:t>Backstage Committee</a:t>
                </a:r>
              </a:p>
              <a:p>
                <a:pPr marL="800100" lvl="1" indent="-342900">
                  <a:buFontTx/>
                  <a:buChar char="-"/>
                </a:pPr>
                <a:r>
                  <a:rPr lang="en-PH" sz="2400" dirty="0">
                    <a:solidFill>
                      <a:srgbClr val="31A9C1"/>
                    </a:solidFill>
                    <a:latin typeface="Rockwell Extra Bold" panose="02060903040505020403" pitchFamily="18" charset="0"/>
                  </a:rPr>
                  <a:t>Registration</a:t>
                </a:r>
              </a:p>
              <a:p>
                <a:pPr marL="800100" lvl="1" indent="-342900">
                  <a:buFontTx/>
                  <a:buChar char="-"/>
                </a:pPr>
                <a:r>
                  <a:rPr lang="en-PH" sz="2400" dirty="0">
                    <a:solidFill>
                      <a:srgbClr val="31A9C1"/>
                    </a:solidFill>
                    <a:latin typeface="Rockwell Extra Bold" panose="02060903040505020403" pitchFamily="18" charset="0"/>
                  </a:rPr>
                  <a:t>House</a:t>
                </a:r>
              </a:p>
              <a:p>
                <a:pPr marL="800100" lvl="1" indent="-342900">
                  <a:buFontTx/>
                  <a:buChar char="-"/>
                </a:pPr>
                <a:r>
                  <a:rPr lang="en-PH" sz="2400" dirty="0">
                    <a:solidFill>
                      <a:srgbClr val="31A9C1"/>
                    </a:solidFill>
                    <a:latin typeface="Rockwell Extra Bold" panose="02060903040505020403" pitchFamily="18" charset="0"/>
                  </a:rPr>
                  <a:t>Escorts</a:t>
                </a:r>
              </a:p>
            </p:txBody>
          </p: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3DE21441-55FF-421F-AB06-28FCE0192A4A}"/>
                </a:ext>
              </a:extLst>
            </p:cNvPr>
            <p:cNvGrpSpPr/>
            <p:nvPr/>
          </p:nvGrpSpPr>
          <p:grpSpPr>
            <a:xfrm>
              <a:off x="1285221" y="4957063"/>
              <a:ext cx="4262930" cy="1271119"/>
              <a:chOff x="959945" y="3771931"/>
              <a:chExt cx="4262930" cy="1592453"/>
            </a:xfrm>
          </p:grpSpPr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7EAA9BF5-A8C5-4BDD-92B3-E24A8B12DE0F}"/>
                  </a:ext>
                </a:extLst>
              </p:cNvPr>
              <p:cNvSpPr/>
              <p:nvPr/>
            </p:nvSpPr>
            <p:spPr>
              <a:xfrm>
                <a:off x="1026621" y="3771931"/>
                <a:ext cx="4196254" cy="1592453"/>
              </a:xfrm>
              <a:prstGeom prst="rect">
                <a:avLst/>
              </a:prstGeom>
              <a:solidFill>
                <a:srgbClr val="D4384E"/>
              </a:solidFill>
              <a:ln>
                <a:solidFill>
                  <a:srgbClr val="D4384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E186A7"/>
                  </a:solidFill>
                </a:endParaRP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FAFB7F11-9736-4393-A9D5-E6E0E81A35D2}"/>
                  </a:ext>
                </a:extLst>
              </p:cNvPr>
              <p:cNvSpPr txBox="1"/>
              <p:nvPr/>
            </p:nvSpPr>
            <p:spPr>
              <a:xfrm>
                <a:off x="959945" y="3860616"/>
                <a:ext cx="4262930" cy="15037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PH" sz="2400" dirty="0">
                    <a:solidFill>
                      <a:srgbClr val="31A9C1"/>
                    </a:solidFill>
                    <a:latin typeface="Rockwell Extra Bold" panose="02060903040505020403" pitchFamily="18" charset="0"/>
                  </a:rPr>
                  <a:t>Booths</a:t>
                </a:r>
              </a:p>
              <a:p>
                <a:pPr marL="800100" lvl="1" indent="-342900">
                  <a:buFontTx/>
                  <a:buChar char="-"/>
                </a:pPr>
                <a:r>
                  <a:rPr lang="en-PH" sz="2400" dirty="0">
                    <a:solidFill>
                      <a:srgbClr val="31A9C1"/>
                    </a:solidFill>
                    <a:latin typeface="Rockwell Extra Bold" panose="02060903040505020403" pitchFamily="18" charset="0"/>
                  </a:rPr>
                  <a:t>Games</a:t>
                </a:r>
              </a:p>
              <a:p>
                <a:pPr marL="800100" lvl="1" indent="-342900">
                  <a:buFontTx/>
                  <a:buChar char="-"/>
                </a:pPr>
                <a:r>
                  <a:rPr lang="en-PH" sz="2400" dirty="0">
                    <a:solidFill>
                      <a:srgbClr val="31A9C1"/>
                    </a:solidFill>
                    <a:latin typeface="Rockwell Extra Bold" panose="02060903040505020403" pitchFamily="18" charset="0"/>
                  </a:rPr>
                  <a:t>Food</a:t>
                </a:r>
              </a:p>
            </p:txBody>
          </p:sp>
        </p:grpSp>
      </p:grpSp>
      <p:pic>
        <p:nvPicPr>
          <p:cNvPr id="42" name="Picture 41">
            <a:extLst>
              <a:ext uri="{FF2B5EF4-FFF2-40B4-BE49-F238E27FC236}">
                <a16:creationId xmlns:a16="http://schemas.microsoft.com/office/drawing/2014/main" id="{878105C6-7EDE-482A-AE03-27FA2930C05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520307"/>
            <a:ext cx="7158411" cy="1531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3608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E7F682B-E024-4A23-BE5E-E6DC5A84CC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25375" y="1333500"/>
            <a:ext cx="1047750" cy="278130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39E5DF15-D245-49A1-B5BC-B4E1AC47CFA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7960D9-5F62-492A-A3D6-57582EDCA51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F3558"/>
          </a:solidFill>
          <a:ln>
            <a:solidFill>
              <a:srgbClr val="4F35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186A7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7BB090B-2C50-4FCB-AD9D-38F114AD8F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3354" y="-3278494"/>
            <a:ext cx="4171950" cy="295275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F64F2B9-5638-46EB-8929-6C2D8219E14B}"/>
              </a:ext>
            </a:extLst>
          </p:cNvPr>
          <p:cNvSpPr/>
          <p:nvPr/>
        </p:nvSpPr>
        <p:spPr>
          <a:xfrm>
            <a:off x="2033408" y="2332037"/>
            <a:ext cx="8125184" cy="2193926"/>
          </a:xfrm>
          <a:prstGeom prst="rect">
            <a:avLst/>
          </a:prstGeom>
          <a:solidFill>
            <a:srgbClr val="338286"/>
          </a:solidFill>
          <a:ln>
            <a:solidFill>
              <a:srgbClr val="3382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186A7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A88C2AD-AA2E-4985-9C5E-25EF474C68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93"/>
            <a:ext cx="7158411" cy="153190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F726749-0D87-40F7-AD27-5AA72DAA9C7A}"/>
              </a:ext>
            </a:extLst>
          </p:cNvPr>
          <p:cNvSpPr txBox="1"/>
          <p:nvPr/>
        </p:nvSpPr>
        <p:spPr>
          <a:xfrm>
            <a:off x="1922462" y="2921169"/>
            <a:ext cx="834707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6000" dirty="0">
                <a:solidFill>
                  <a:srgbClr val="E8E6E9"/>
                </a:solidFill>
                <a:latin typeface="Rockwell Extra Bold" panose="02060903040505020403" pitchFamily="18" charset="0"/>
              </a:rPr>
              <a:t>MINI-MERCATO</a:t>
            </a:r>
            <a:endParaRPr lang="en-US" sz="6000" dirty="0">
              <a:solidFill>
                <a:srgbClr val="E8E6E9"/>
              </a:solidFill>
              <a:latin typeface="Rockwell Extra Bold" panose="02060903040505020403" pitchFamily="18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0A75EB0-5F62-4F1F-871D-7E22A98493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572647" y="1963815"/>
            <a:ext cx="1314450" cy="414337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0D94A81-328E-47C8-AAED-F9B602D984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882773" y="-3031331"/>
            <a:ext cx="1076325" cy="360997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2802DE2-62EE-47B4-99D2-72F1FC924E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58592" y="-1851612"/>
            <a:ext cx="3667125" cy="8096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B2EF650-F0BC-47D8-9A9D-46B1B672115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0405" y="4350396"/>
            <a:ext cx="2364094" cy="245680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4A3492D-77A7-4D77-A1F8-ADD50222624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2889199" y="4275602"/>
            <a:ext cx="2375192" cy="2459736"/>
          </a:xfrm>
          <a:prstGeom prst="rect">
            <a:avLst/>
          </a:prstGeom>
        </p:spPr>
      </p:pic>
      <p:sp>
        <p:nvSpPr>
          <p:cNvPr id="16" name="Flowchart: Data 15">
            <a:extLst>
              <a:ext uri="{FF2B5EF4-FFF2-40B4-BE49-F238E27FC236}">
                <a16:creationId xmlns:a16="http://schemas.microsoft.com/office/drawing/2014/main" id="{F9E240DD-B596-4250-B2A9-676452EEDFF5}"/>
              </a:ext>
            </a:extLst>
          </p:cNvPr>
          <p:cNvSpPr/>
          <p:nvPr/>
        </p:nvSpPr>
        <p:spPr>
          <a:xfrm>
            <a:off x="12747627" y="0"/>
            <a:ext cx="9143999" cy="1333500"/>
          </a:xfrm>
          <a:prstGeom prst="flowChartInputOutput">
            <a:avLst/>
          </a:prstGeom>
          <a:solidFill>
            <a:srgbClr val="E2B9B3"/>
          </a:solidFill>
          <a:ln>
            <a:solidFill>
              <a:srgbClr val="E2B9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2B9B3"/>
              </a:solidFill>
            </a:endParaRPr>
          </a:p>
        </p:txBody>
      </p:sp>
      <p:sp>
        <p:nvSpPr>
          <p:cNvPr id="17" name="Flowchart: Data 16">
            <a:extLst>
              <a:ext uri="{FF2B5EF4-FFF2-40B4-BE49-F238E27FC236}">
                <a16:creationId xmlns:a16="http://schemas.microsoft.com/office/drawing/2014/main" id="{544E795C-F220-4D5A-B74C-D6D9E69E2F36}"/>
              </a:ext>
            </a:extLst>
          </p:cNvPr>
          <p:cNvSpPr/>
          <p:nvPr/>
        </p:nvSpPr>
        <p:spPr>
          <a:xfrm>
            <a:off x="-9318626" y="5524500"/>
            <a:ext cx="9143999" cy="1333500"/>
          </a:xfrm>
          <a:prstGeom prst="flowChartInputOutput">
            <a:avLst/>
          </a:prstGeom>
          <a:solidFill>
            <a:srgbClr val="E2B9B3"/>
          </a:solidFill>
          <a:ln>
            <a:solidFill>
              <a:srgbClr val="E2B9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2B9B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10554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E7F682B-E024-4A23-BE5E-E6DC5A84CC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25375" y="1333500"/>
            <a:ext cx="1047750" cy="278130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39E5DF15-D245-49A1-B5BC-B4E1AC47CFA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7960D9-5F62-492A-A3D6-57582EDCA51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F3558"/>
          </a:solidFill>
          <a:ln>
            <a:solidFill>
              <a:srgbClr val="4F35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186A7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7BB090B-2C50-4FCB-AD9D-38F114AD8F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3354" y="-3278494"/>
            <a:ext cx="4171950" cy="295275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B994666A-03F8-43B2-A3CB-43CDDA3362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93"/>
            <a:ext cx="7158411" cy="1531901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6A19A500-BE5C-4ECB-A836-FE14AE44CA93}"/>
              </a:ext>
            </a:extLst>
          </p:cNvPr>
          <p:cNvGrpSpPr/>
          <p:nvPr/>
        </p:nvGrpSpPr>
        <p:grpSpPr>
          <a:xfrm>
            <a:off x="381035" y="353908"/>
            <a:ext cx="8157651" cy="1536910"/>
            <a:chOff x="376749" y="236537"/>
            <a:chExt cx="8157651" cy="153691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F64F2B9-5638-46EB-8929-6C2D8219E14B}"/>
                </a:ext>
              </a:extLst>
            </p:cNvPr>
            <p:cNvSpPr/>
            <p:nvPr/>
          </p:nvSpPr>
          <p:spPr>
            <a:xfrm>
              <a:off x="376749" y="236537"/>
              <a:ext cx="8157651" cy="1536910"/>
            </a:xfrm>
            <a:prstGeom prst="rect">
              <a:avLst/>
            </a:prstGeom>
            <a:solidFill>
              <a:srgbClr val="338286"/>
            </a:solidFill>
            <a:ln>
              <a:solidFill>
                <a:srgbClr val="33828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E186A7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F726749-0D87-40F7-AD27-5AA72DAA9C7A}"/>
                </a:ext>
              </a:extLst>
            </p:cNvPr>
            <p:cNvSpPr txBox="1"/>
            <p:nvPr/>
          </p:nvSpPr>
          <p:spPr>
            <a:xfrm>
              <a:off x="376749" y="404828"/>
              <a:ext cx="815765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PH" sz="3600" dirty="0" err="1">
                  <a:solidFill>
                    <a:srgbClr val="E8E6E9"/>
                  </a:solidFill>
                  <a:latin typeface="Rockwell Extra Bold" panose="02060903040505020403" pitchFamily="18" charset="0"/>
                </a:rPr>
                <a:t>Totchang</a:t>
              </a:r>
              <a:r>
                <a:rPr lang="en-PH" sz="3600" dirty="0">
                  <a:solidFill>
                    <a:srgbClr val="E8E6E9"/>
                  </a:solidFill>
                  <a:latin typeface="Rockwell Extra Bold" panose="02060903040505020403" pitchFamily="18" charset="0"/>
                </a:rPr>
                <a:t> Authentic Japanese Food</a:t>
              </a:r>
              <a:endParaRPr lang="en-US" sz="3600" dirty="0">
                <a:solidFill>
                  <a:srgbClr val="E8E6E9"/>
                </a:solidFill>
                <a:latin typeface="Rockwell Extra Bold" panose="02060903040505020403" pitchFamily="18" charset="0"/>
              </a:endParaRPr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00A75EB0-5F62-4F1F-871D-7E22A98493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572647" y="1963815"/>
            <a:ext cx="1314450" cy="414337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0D94A81-328E-47C8-AAED-F9B602D984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882773" y="-3031331"/>
            <a:ext cx="1076325" cy="360997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2802DE2-62EE-47B4-99D2-72F1FC924E3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58592" y="-1851612"/>
            <a:ext cx="3667125" cy="809625"/>
          </a:xfrm>
          <a:prstGeom prst="rect">
            <a:avLst/>
          </a:prstGeom>
        </p:spPr>
      </p:pic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E65BC8B7-A0E4-42AD-9ABD-0DB21A2BB5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9477283"/>
              </p:ext>
            </p:extLst>
          </p:nvPr>
        </p:nvGraphicFramePr>
        <p:xfrm>
          <a:off x="381035" y="2609516"/>
          <a:ext cx="8157651" cy="3884804"/>
        </p:xfrm>
        <a:graphic>
          <a:graphicData uri="http://schemas.openxmlformats.org/drawingml/2006/table">
            <a:tbl>
              <a:tblPr firstCol="1" bandRow="1">
                <a:tableStyleId>{073A0DAA-6AF3-43AB-8588-CEC1D06C72B9}</a:tableStyleId>
              </a:tblPr>
              <a:tblGrid>
                <a:gridCol w="3104021">
                  <a:extLst>
                    <a:ext uri="{9D8B030D-6E8A-4147-A177-3AD203B41FA5}">
                      <a16:colId xmlns:a16="http://schemas.microsoft.com/office/drawing/2014/main" val="839977588"/>
                    </a:ext>
                  </a:extLst>
                </a:gridCol>
                <a:gridCol w="5053630">
                  <a:extLst>
                    <a:ext uri="{9D8B030D-6E8A-4147-A177-3AD203B41FA5}">
                      <a16:colId xmlns:a16="http://schemas.microsoft.com/office/drawing/2014/main" val="89607886"/>
                    </a:ext>
                  </a:extLst>
                </a:gridCol>
              </a:tblGrid>
              <a:tr h="38766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Cuisine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Japanese Food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57607856"/>
                  </a:ext>
                </a:extLst>
              </a:tr>
              <a:tr h="60000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Menu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err="1">
                          <a:effectLst/>
                        </a:rPr>
                        <a:t>Takoyaki</a:t>
                      </a:r>
                      <a:r>
                        <a:rPr lang="en-US" sz="2000" dirty="0">
                          <a:effectLst/>
                        </a:rPr>
                        <a:t>, Okonomiyaki, Yakisoba, Chicken </a:t>
                      </a:r>
                      <a:r>
                        <a:rPr lang="en-US" sz="2000" dirty="0" err="1">
                          <a:effectLst/>
                        </a:rPr>
                        <a:t>Karaage</a:t>
                      </a:r>
                      <a:r>
                        <a:rPr lang="en-US" sz="2000" dirty="0">
                          <a:effectLst/>
                        </a:rPr>
                        <a:t>, etc.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27969301"/>
                  </a:ext>
                </a:extLst>
              </a:tr>
              <a:tr h="38285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Price Range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₱ 50.00 – ₱ 160.00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20005137"/>
                  </a:ext>
                </a:extLst>
              </a:tr>
              <a:tr h="121814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Notes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2000" dirty="0">
                          <a:effectLst/>
                        </a:rPr>
                        <a:t>Has several outlets; scouted in </a:t>
                      </a:r>
                      <a:r>
                        <a:rPr lang="en-US" sz="2000" dirty="0" err="1">
                          <a:effectLst/>
                        </a:rPr>
                        <a:t>Bluebay</a:t>
                      </a:r>
                      <a:r>
                        <a:rPr lang="en-US" sz="2000" dirty="0">
                          <a:effectLst/>
                        </a:rPr>
                        <a:t> Walk</a:t>
                      </a:r>
                    </a:p>
                    <a:p>
                      <a:pPr marL="342900" marR="0" lvl="0" indent="-34290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2000" dirty="0">
                          <a:effectLst/>
                        </a:rPr>
                        <a:t>Have been in Asia Pacific College during the </a:t>
                      </a:r>
                      <a:r>
                        <a:rPr lang="en-US" sz="2000" dirty="0" err="1">
                          <a:effectLst/>
                        </a:rPr>
                        <a:t>SoCIT</a:t>
                      </a:r>
                      <a:r>
                        <a:rPr lang="en-US" sz="2000" dirty="0">
                          <a:effectLst/>
                        </a:rPr>
                        <a:t> Fest 2017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64400073"/>
                  </a:ext>
                </a:extLst>
              </a:tr>
              <a:tr h="90907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Contact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Facebook Profile:</a:t>
                      </a:r>
                    </a:p>
                    <a:p>
                      <a:pPr marL="342900" marR="0" lvl="0" indent="-34290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"/>
                      </a:pPr>
                      <a:r>
                        <a:rPr lang="en-US" sz="2000" u="sng" dirty="0">
                          <a:effectLst/>
                          <a:hlinkClick r:id="rId8"/>
                        </a:rPr>
                        <a:t>https://www.facebook.com/Totchang.japan/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39575309"/>
                  </a:ext>
                </a:extLst>
              </a:tr>
            </a:tbl>
          </a:graphicData>
        </a:graphic>
      </p:graphicFrame>
      <p:pic>
        <p:nvPicPr>
          <p:cNvPr id="26" name="Picture 25">
            <a:extLst>
              <a:ext uri="{FF2B5EF4-FFF2-40B4-BE49-F238E27FC236}">
                <a16:creationId xmlns:a16="http://schemas.microsoft.com/office/drawing/2014/main" id="{6F83B44F-1633-4202-94E0-0344D6579DB4}"/>
              </a:ext>
            </a:extLst>
          </p:cNvPr>
          <p:cNvPicPr/>
          <p:nvPr/>
        </p:nvPicPr>
        <p:blipFill rotWithShape="1">
          <a:blip r:embed="rId9"/>
          <a:srcRect l="-601" t="21679" r="462" b="4074"/>
          <a:stretch/>
        </p:blipFill>
        <p:spPr bwMode="auto">
          <a:xfrm>
            <a:off x="8664654" y="713920"/>
            <a:ext cx="3401378" cy="255082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9DAAC187-3FEC-40E3-9C05-76B02A29ADDB}"/>
              </a:ext>
            </a:extLst>
          </p:cNvPr>
          <p:cNvPicPr/>
          <p:nvPr/>
        </p:nvPicPr>
        <p:blipFill rotWithShape="1">
          <a:blip r:embed="rId10"/>
          <a:srcRect l="4758" t="12632" r="4170" b="1358"/>
          <a:stretch/>
        </p:blipFill>
        <p:spPr bwMode="auto">
          <a:xfrm>
            <a:off x="8664654" y="3673188"/>
            <a:ext cx="3401378" cy="255082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456081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E7F682B-E024-4A23-BE5E-E6DC5A84CC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25375" y="1333500"/>
            <a:ext cx="1047750" cy="278130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39E5DF15-D245-49A1-B5BC-B4E1AC47CFA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7960D9-5F62-492A-A3D6-57582EDCA51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F3558"/>
          </a:solidFill>
          <a:ln>
            <a:solidFill>
              <a:srgbClr val="4F35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186A7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7BB090B-2C50-4FCB-AD9D-38F114AD8F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3354" y="-3278494"/>
            <a:ext cx="4171950" cy="295275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DBB4628-D6B8-443D-AC31-79C28074A2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93"/>
            <a:ext cx="7158411" cy="1531901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6A19A500-BE5C-4ECB-A836-FE14AE44CA93}"/>
              </a:ext>
            </a:extLst>
          </p:cNvPr>
          <p:cNvGrpSpPr/>
          <p:nvPr/>
        </p:nvGrpSpPr>
        <p:grpSpPr>
          <a:xfrm>
            <a:off x="381035" y="353908"/>
            <a:ext cx="8157651" cy="1614841"/>
            <a:chOff x="376749" y="236537"/>
            <a:chExt cx="8157651" cy="1614841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F64F2B9-5638-46EB-8929-6C2D8219E14B}"/>
                </a:ext>
              </a:extLst>
            </p:cNvPr>
            <p:cNvSpPr/>
            <p:nvPr/>
          </p:nvSpPr>
          <p:spPr>
            <a:xfrm>
              <a:off x="376749" y="236537"/>
              <a:ext cx="8157651" cy="1536910"/>
            </a:xfrm>
            <a:prstGeom prst="rect">
              <a:avLst/>
            </a:prstGeom>
            <a:solidFill>
              <a:srgbClr val="338286"/>
            </a:solidFill>
            <a:ln>
              <a:solidFill>
                <a:srgbClr val="33828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E186A7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F726749-0D87-40F7-AD27-5AA72DAA9C7A}"/>
                </a:ext>
              </a:extLst>
            </p:cNvPr>
            <p:cNvSpPr txBox="1"/>
            <p:nvPr/>
          </p:nvSpPr>
          <p:spPr>
            <a:xfrm>
              <a:off x="376749" y="404828"/>
              <a:ext cx="8157651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PH" sz="4400" dirty="0">
                  <a:solidFill>
                    <a:srgbClr val="E8E6E9"/>
                  </a:solidFill>
                  <a:latin typeface="Rockwell Extra Bold" panose="02060903040505020403" pitchFamily="18" charset="0"/>
                </a:rPr>
                <a:t>KING Michael Shawarma</a:t>
              </a:r>
              <a:endParaRPr lang="en-US" sz="4400" dirty="0">
                <a:solidFill>
                  <a:srgbClr val="E8E6E9"/>
                </a:solidFill>
                <a:latin typeface="Rockwell Extra Bold" panose="02060903040505020403" pitchFamily="18" charset="0"/>
              </a:endParaRPr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00A75EB0-5F62-4F1F-871D-7E22A98493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572647" y="1963815"/>
            <a:ext cx="1314450" cy="414337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0D94A81-328E-47C8-AAED-F9B602D984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882773" y="-3031331"/>
            <a:ext cx="1076325" cy="360997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2802DE2-62EE-47B4-99D2-72F1FC924E3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58592" y="-1851612"/>
            <a:ext cx="3667125" cy="809625"/>
          </a:xfrm>
          <a:prstGeom prst="rect">
            <a:avLst/>
          </a:prstGeom>
        </p:spPr>
      </p:pic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CB55F559-0D33-4066-BE3F-4644CE0868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1943169"/>
              </p:ext>
            </p:extLst>
          </p:nvPr>
        </p:nvGraphicFramePr>
        <p:xfrm>
          <a:off x="381035" y="2609516"/>
          <a:ext cx="8157651" cy="3964996"/>
        </p:xfrm>
        <a:graphic>
          <a:graphicData uri="http://schemas.openxmlformats.org/drawingml/2006/table">
            <a:tbl>
              <a:tblPr firstCol="1" bandRow="1">
                <a:tableStyleId>{073A0DAA-6AF3-43AB-8588-CEC1D06C72B9}</a:tableStyleId>
              </a:tblPr>
              <a:tblGrid>
                <a:gridCol w="3104021">
                  <a:extLst>
                    <a:ext uri="{9D8B030D-6E8A-4147-A177-3AD203B41FA5}">
                      <a16:colId xmlns:a16="http://schemas.microsoft.com/office/drawing/2014/main" val="839977588"/>
                    </a:ext>
                  </a:extLst>
                </a:gridCol>
                <a:gridCol w="5053630">
                  <a:extLst>
                    <a:ext uri="{9D8B030D-6E8A-4147-A177-3AD203B41FA5}">
                      <a16:colId xmlns:a16="http://schemas.microsoft.com/office/drawing/2014/main" val="89607886"/>
                    </a:ext>
                  </a:extLst>
                </a:gridCol>
              </a:tblGrid>
              <a:tr h="38766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Cuisine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Shawarma Meals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57607856"/>
                  </a:ext>
                </a:extLst>
              </a:tr>
              <a:tr h="60000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Menu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Shawarma and Shawarma Rice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27969301"/>
                  </a:ext>
                </a:extLst>
              </a:tr>
              <a:tr h="38429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Price Range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₱ 40.00 – ₱ 70.00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20005137"/>
                  </a:ext>
                </a:extLst>
              </a:tr>
              <a:tr h="65772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Notes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2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Has several outlets, and participates in Food Bazaars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64400073"/>
                  </a:ext>
                </a:extLst>
              </a:tr>
              <a:tr h="90907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Contact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Facebook Profile:</a:t>
                      </a:r>
                    </a:p>
                    <a:p>
                      <a:pPr marL="342900" marR="0" lvl="0" indent="-34290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"/>
                      </a:pPr>
                      <a:r>
                        <a:rPr lang="en-US" sz="2400" u="sng" dirty="0">
                          <a:solidFill>
                            <a:srgbClr val="0000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  <a:hlinkClick r:id="rId8"/>
                        </a:rPr>
                        <a:t>https://www.facebook.com/KING-Michael-Shawarma-400149566986778/?ref=py_c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39575309"/>
                  </a:ext>
                </a:extLst>
              </a:tr>
            </a:tbl>
          </a:graphicData>
        </a:graphic>
      </p:graphicFrame>
      <p:pic>
        <p:nvPicPr>
          <p:cNvPr id="15" name="Picture 14">
            <a:extLst>
              <a:ext uri="{FF2B5EF4-FFF2-40B4-BE49-F238E27FC236}">
                <a16:creationId xmlns:a16="http://schemas.microsoft.com/office/drawing/2014/main" id="{DDCCA3D5-D2E4-4841-9DDB-E218BF17CBA4}"/>
              </a:ext>
            </a:extLst>
          </p:cNvPr>
          <p:cNvPicPr/>
          <p:nvPr/>
        </p:nvPicPr>
        <p:blipFill>
          <a:blip r:embed="rId9"/>
          <a:stretch>
            <a:fillRect/>
          </a:stretch>
        </p:blipFill>
        <p:spPr>
          <a:xfrm>
            <a:off x="8718641" y="3347583"/>
            <a:ext cx="3296232" cy="304480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6230CBA-5294-4BD7-8C30-6A8DA8F70862}"/>
              </a:ext>
            </a:extLst>
          </p:cNvPr>
          <p:cNvPicPr/>
          <p:nvPr/>
        </p:nvPicPr>
        <p:blipFill>
          <a:blip r:embed="rId10"/>
          <a:stretch>
            <a:fillRect/>
          </a:stretch>
        </p:blipFill>
        <p:spPr>
          <a:xfrm>
            <a:off x="8715813" y="745794"/>
            <a:ext cx="3299060" cy="2266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523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632</TotalTime>
  <Words>966</Words>
  <Application>Microsoft Office PowerPoint</Application>
  <PresentationFormat>Widescreen</PresentationFormat>
  <Paragraphs>266</Paragraphs>
  <Slides>18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Arial</vt:lpstr>
      <vt:lpstr>Calibri</vt:lpstr>
      <vt:lpstr>Calibri Light</vt:lpstr>
      <vt:lpstr>Rockwell Extra Bold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MR AND MS APC</dc:title>
  <dc:creator>Marc Adrian  Jimenez</dc:creator>
  <cp:lastModifiedBy>Marc Adrian Jimenez</cp:lastModifiedBy>
  <cp:revision>42</cp:revision>
  <dcterms:created xsi:type="dcterms:W3CDTF">2018-01-13T12:46:58Z</dcterms:created>
  <dcterms:modified xsi:type="dcterms:W3CDTF">2018-01-15T07:32:00Z</dcterms:modified>
</cp:coreProperties>
</file>